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4" r:id="rId9"/>
    <p:sldId id="263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A4AC"/>
    <a:srgbClr val="0000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075"/>
    <p:restoredTop sz="94718"/>
  </p:normalViewPr>
  <p:slideViewPr>
    <p:cSldViewPr snapToGrid="0">
      <p:cViewPr varScale="1">
        <p:scale>
          <a:sx n="35" d="100"/>
          <a:sy n="35" d="100"/>
        </p:scale>
        <p:origin x="208" y="1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357820-E83A-6AD0-F956-44251B41C4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11B8E3-0C1C-F428-D6B9-D54F6C6710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BBB88A-D8FF-4A78-2033-723C5F5BF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2F4847-AB15-EF29-F48E-D373AE896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CFB511-96C2-F0B5-A36B-448F81B2F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4830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0CA37C-EF2E-A688-3674-54F95E2DE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306730-6E83-2A55-D2B3-655E85BED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1F32C9-A88C-A390-6965-F85CC30B1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CA8813-560E-F5EE-53A1-36C960E7C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5C97FA-2946-F7C3-F74C-4641E5531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1131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BB8232-4321-3435-D897-24E14515B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3CCF856-016B-796B-B055-8F26488AD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CF8144-B745-E458-7322-F29F07502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6F713A-AB6D-0818-BE5F-99DDCBCB4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CC0E89-2EB2-6DE7-4B2D-F464DD9A3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5018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AD3B97-8439-FD5C-7009-DF0D13F55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F6E819-4CCB-AB1B-6479-4D85E889D6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4A171D8-4F9D-E017-7B5A-9495FA2F09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A60A38-79D1-82EA-661D-9404EC965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5CAB4E-2F3D-1DC9-52F6-1014E278A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5F9443D-2AED-2C6D-1EFA-7EB38339F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6093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FAC42C-4369-E2C7-B98C-F0EC078AC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7C848B-ED3F-A259-EFA1-36D7F410D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C83D75-8B62-EE68-D858-9F994B8E7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E3CF15-DA78-7FFD-EEE8-BE640C7246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BEFEFE9-CF98-606D-1A7B-B0D4E86D64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33F6C63-A1B5-74E7-5F6B-163DDD9DD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1F83A9C-B941-333B-A836-43D6120EF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ADF5428-612A-149C-9AA0-9D18EDE93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3014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64BEDC-2473-142B-9A1A-ACEE96909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F23ABFA-6735-20A1-958A-D2750BE82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FF5B1EA-5864-B0BC-2A3C-52C40380D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9E4A96-8671-50E0-7179-7C633B3F9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6789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5C88DB4-00B5-26AE-B559-0CE76831E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92E31E0-895B-4097-DE6B-024967AF2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E9CD531-39F6-6F3C-16A1-DB95239BD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7683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123D5-0FA8-CC1A-B1A9-613976F5F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EFF7D6-D303-B667-6182-C43C7D16D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2AF2BF-9678-7401-7B92-436E02415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F99EBB6-8B52-15FA-1BF3-344A20E7F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4AB4E1-7A9C-2379-E8E8-90CA98E82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B16911-728A-7A88-CF75-C224E4B5A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4956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960858-5E52-8501-40EE-821B5803A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2C4E157-177A-BCD6-DA10-BCA0D3AA1D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F07B68-0B8D-EDA4-2959-20E6CDD37D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379319-F13E-F95A-4DCE-034ADAE53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8B7DE91-8FAF-84A6-F21E-B0C4B1BF1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4F596D-B8C4-000F-47FA-1558CB714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51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8ADE9-8531-821B-5629-A0971904D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0280D80-AE7F-A183-2766-7B5CA11838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29ECA0-1996-F622-389F-350D841D2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B00556-4CB9-4AE7-ED49-02049A21F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9B7262-BA01-8F5D-85F5-495E94503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2111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2E8BBC-D1A5-DEE5-0B53-D0001A4CF5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72E40F-C9A0-8C60-00A0-8B65D94DC2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6B9A3B-F2A6-E614-3BCD-41FDFD70B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8262E7-6DE2-CD95-39EB-CF69D2556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D34DD5-E196-6FEC-6590-9480622A7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30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2DDC9B5-A23A-5875-17CC-7882DD849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6E81A9-F3EB-8CB6-20F6-6F6A11D23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2F53CA-228A-1E3A-9037-7257944007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9826FE-A669-1B68-4519-B232E9BF3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5B2FEC-F0B8-6573-BDC6-15BD68840E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2919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0E395166-544C-27CF-1D62-AE0CF55D2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922" y="5902037"/>
            <a:ext cx="1961193" cy="70367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95E5306-E9B1-7E44-73BF-9196A8344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316257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22A8EC-BFCD-FD00-A250-E07103207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3249" y="5365984"/>
            <a:ext cx="825500" cy="825500"/>
          </a:xfrm>
          <a:prstGeom prst="rect">
            <a:avLst/>
          </a:prstGeom>
        </p:spPr>
      </p:pic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362AEE6E-2DCE-C125-B4D8-886B614F0E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9199" y="2091838"/>
            <a:ext cx="7453599" cy="267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45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6E7C8-DDCC-98A5-E59F-2E308D63F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9">
            <a:extLst>
              <a:ext uri="{FF2B5EF4-FFF2-40B4-BE49-F238E27FC236}">
                <a16:creationId xmlns:a16="http://schemas.microsoft.com/office/drawing/2014/main" id="{9A67EF47-D91D-F339-E86E-E29D1740B1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531" r="35531"/>
          <a:stretch/>
        </p:blipFill>
        <p:spPr>
          <a:xfrm>
            <a:off x="0" y="0"/>
            <a:ext cx="4772023" cy="6857999"/>
          </a:xfrm>
          <a:prstGeom prst="rect">
            <a:avLst/>
          </a:prstGeom>
        </p:spPr>
      </p:pic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46D64A63-4838-8442-ED44-1E05C8206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186" y="6000750"/>
            <a:ext cx="2159164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63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0D20E-4511-C8A2-3192-F3075DC35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5" descr="A person holding a cell phone&#10;&#10;AI-generated content may be incorrect.">
            <a:extLst>
              <a:ext uri="{FF2B5EF4-FFF2-40B4-BE49-F238E27FC236}">
                <a16:creationId xmlns:a16="http://schemas.microsoft.com/office/drawing/2014/main" id="{D9B8D1E7-EB55-1819-5A91-566FCC18E0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06" r="26806"/>
          <a:stretch>
            <a:fillRect/>
          </a:stretch>
        </p:blipFill>
        <p:spPr>
          <a:xfrm>
            <a:off x="0" y="0"/>
            <a:ext cx="4772023" cy="6857999"/>
          </a:xfrm>
          <a:prstGeom prst="rect">
            <a:avLst/>
          </a:prstGeom>
        </p:spPr>
      </p:pic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39599D81-E8A8-A2B4-390F-385DD11EB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186" y="6000750"/>
            <a:ext cx="2159164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05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6B6BF-9546-3984-5214-AA69A7B98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9">
            <a:extLst>
              <a:ext uri="{FF2B5EF4-FFF2-40B4-BE49-F238E27FC236}">
                <a16:creationId xmlns:a16="http://schemas.microsoft.com/office/drawing/2014/main" id="{AE60324B-22E0-9259-B89A-3F3C125FF6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720" r="30720"/>
          <a:stretch/>
        </p:blipFill>
        <p:spPr>
          <a:xfrm>
            <a:off x="0" y="0"/>
            <a:ext cx="4772023" cy="6857999"/>
          </a:xfrm>
          <a:prstGeom prst="rect">
            <a:avLst/>
          </a:prstGeom>
        </p:spPr>
      </p:pic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72532B8E-3713-7D56-D98B-F49115F3A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186" y="6000750"/>
            <a:ext cx="2159164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382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91728-2089-E8EF-43DE-93813494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5" descr="A network of people connected to each other&#10;&#10;AI-generated content may be incorrect.">
            <a:extLst>
              <a:ext uri="{FF2B5EF4-FFF2-40B4-BE49-F238E27FC236}">
                <a16:creationId xmlns:a16="http://schemas.microsoft.com/office/drawing/2014/main" id="{137A6836-5DF0-9CED-9D26-AF07E6F291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798" r="26798"/>
          <a:stretch>
            <a:fillRect/>
          </a:stretch>
        </p:blipFill>
        <p:spPr>
          <a:xfrm>
            <a:off x="0" y="0"/>
            <a:ext cx="4772023" cy="6857999"/>
          </a:xfrm>
          <a:prstGeom prst="rect">
            <a:avLst/>
          </a:prstGeom>
        </p:spPr>
      </p:pic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EB4933C4-7A19-C7AE-EC0D-D2B2E40DC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186" y="6000750"/>
            <a:ext cx="2159164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986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9EEA3-79A4-46B2-85A9-465619C4E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3" descr="A map of europe with lights&#10;&#10;AI-generated content may be incorrect.">
            <a:extLst>
              <a:ext uri="{FF2B5EF4-FFF2-40B4-BE49-F238E27FC236}">
                <a16:creationId xmlns:a16="http://schemas.microsoft.com/office/drawing/2014/main" id="{F6FDA94F-D219-5DD3-4111-A3C74526A0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854" b="6854"/>
          <a:stretch>
            <a:fillRect/>
          </a:stretch>
        </p:blipFill>
        <p:spPr>
          <a:xfrm>
            <a:off x="593124" y="605481"/>
            <a:ext cx="10972800" cy="5325762"/>
          </a:xfrm>
          <a:prstGeom prst="rect">
            <a:avLst/>
          </a:prstGeom>
        </p:spPr>
      </p:pic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07696F42-BBAA-3098-B8FF-F214B0EB4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186" y="6000750"/>
            <a:ext cx="2159164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28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681E4-4CB5-12CF-1F3A-627F01D1F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E5D5237-5D70-898A-3463-A33998EFADA5}"/>
              </a:ext>
            </a:extLst>
          </p:cNvPr>
          <p:cNvSpPr txBox="1"/>
          <p:nvPr/>
        </p:nvSpPr>
        <p:spPr>
          <a:xfrm>
            <a:off x="1121568" y="1258372"/>
            <a:ext cx="61007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600" b="1" dirty="0">
                <a:solidFill>
                  <a:srgbClr val="50A4AC"/>
                </a:solidFill>
              </a:rPr>
              <a:t>TEXT</a:t>
            </a:r>
            <a:endParaRPr lang="es-ES" sz="3600" dirty="0">
              <a:solidFill>
                <a:srgbClr val="50A4AC"/>
              </a:solidFill>
            </a:endParaRPr>
          </a:p>
        </p:txBody>
      </p:sp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24413E0C-AF9C-C80D-FBE0-957E516F5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5186" y="6000750"/>
            <a:ext cx="2159164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587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CC731-0BB0-1678-72EB-9FE5408B0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EEFCCCE-AE84-8736-DD61-8D740AADE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100" y="752475"/>
            <a:ext cx="1397000" cy="14097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E58419B-DA99-F54A-98E3-ED880C641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0163" y="3730625"/>
            <a:ext cx="1409700" cy="1397000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5F1D7454-9889-EE3A-74D2-E9AD4EBA0B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5186" y="6000750"/>
            <a:ext cx="2159164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386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809A7-5E19-9C9F-7717-F5B51C4B7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9C94C89F-A142-ADE5-FBD2-A9B107D15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922" y="5902037"/>
            <a:ext cx="1961193" cy="70367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3E1A5E9-05F7-6AFE-2F65-AC4D19C44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316257" cy="6858000"/>
          </a:xfrm>
          <a:prstGeom prst="rect">
            <a:avLst/>
          </a:prstGeom>
        </p:spPr>
      </p:pic>
      <p:pic>
        <p:nvPicPr>
          <p:cNvPr id="3" name="Imagen 2" descr="Texto&#10;&#10;El contenido generado por IA puede ser incorrecto.">
            <a:extLst>
              <a:ext uri="{FF2B5EF4-FFF2-40B4-BE49-F238E27FC236}">
                <a16:creationId xmlns:a16="http://schemas.microsoft.com/office/drawing/2014/main" id="{D2D469DF-CC1B-2BFA-DE6A-B26D4035B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8283" y="2224243"/>
            <a:ext cx="8375433" cy="300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3246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C7991D4C9875B458BA29A723C19A4C3" ma:contentTypeVersion="11" ma:contentTypeDescription="Crear nuevo documento." ma:contentTypeScope="" ma:versionID="1f778ba8f4e824a9d05160a9aad81eb6">
  <xsd:schema xmlns:xsd="http://www.w3.org/2001/XMLSchema" xmlns:xs="http://www.w3.org/2001/XMLSchema" xmlns:p="http://schemas.microsoft.com/office/2006/metadata/properties" xmlns:ns2="30248a48-306d-4d16-8bc6-4b2f28772c93" xmlns:ns3="42d28b44-c254-46eb-9fe4-2565a45f1c5b" targetNamespace="http://schemas.microsoft.com/office/2006/metadata/properties" ma:root="true" ma:fieldsID="8794f37ce323b71a24a49c204659a504" ns2:_="" ns3:_="">
    <xsd:import namespace="30248a48-306d-4d16-8bc6-4b2f28772c93"/>
    <xsd:import namespace="42d28b44-c254-46eb-9fe4-2565a45f1c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248a48-306d-4d16-8bc6-4b2f28772c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7db58dcb-01be-4740-b3e1-04b73f7e8f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d28b44-c254-46eb-9fe4-2565a45f1c5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6fed1c7-7c0c-4f77-86f1-31c0a443d8fc}" ma:internalName="TaxCatchAll" ma:showField="CatchAllData" ma:web="42d28b44-c254-46eb-9fe4-2565a45f1c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0248a48-306d-4d16-8bc6-4b2f28772c93">
      <Terms xmlns="http://schemas.microsoft.com/office/infopath/2007/PartnerControls"/>
    </lcf76f155ced4ddcb4097134ff3c332f>
    <TaxCatchAll xmlns="42d28b44-c254-46eb-9fe4-2565a45f1c5b" xsi:nil="true"/>
  </documentManagement>
</p:properties>
</file>

<file path=customXml/itemProps1.xml><?xml version="1.0" encoding="utf-8"?>
<ds:datastoreItem xmlns:ds="http://schemas.openxmlformats.org/officeDocument/2006/customXml" ds:itemID="{151EB034-6F2F-40AB-A5AB-169CC111EB72}"/>
</file>

<file path=customXml/itemProps2.xml><?xml version="1.0" encoding="utf-8"?>
<ds:datastoreItem xmlns:ds="http://schemas.openxmlformats.org/officeDocument/2006/customXml" ds:itemID="{873C81E7-D832-4A77-A5CD-955E545FA938}"/>
</file>

<file path=customXml/itemProps3.xml><?xml version="1.0" encoding="utf-8"?>
<ds:datastoreItem xmlns:ds="http://schemas.openxmlformats.org/officeDocument/2006/customXml" ds:itemID="{FBAB71D1-3504-4D6A-8975-15B2C5E9463E}"/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</Words>
  <Application>Microsoft Macintosh PowerPoint</Application>
  <PresentationFormat>Panorámica</PresentationFormat>
  <Paragraphs>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Samuel Gil Soldevilla</dc:creator>
  <cp:lastModifiedBy>Samuel Gil Soldevilla</cp:lastModifiedBy>
  <cp:revision>3</cp:revision>
  <dcterms:created xsi:type="dcterms:W3CDTF">2025-10-14T22:26:11Z</dcterms:created>
  <dcterms:modified xsi:type="dcterms:W3CDTF">2025-10-14T22:42:13Z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0x0101009C7991D4C9875B458BA29A723C19A4C3</vt:lpwstr>
  </property>
</Properties>
</file>