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2" r:id="rId3"/>
    <p:sldId id="257" r:id="rId4"/>
    <p:sldId id="258" r:id="rId5"/>
    <p:sldId id="259" r:id="rId6"/>
    <p:sldId id="260" r:id="rId7"/>
    <p:sldId id="261" r:id="rId8"/>
    <p:sldId id="264" r:id="rId9"/>
    <p:sldId id="263" r:id="rId10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0A4AC"/>
    <a:srgbClr val="00003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524"/>
    <p:restoredTop sz="94718"/>
  </p:normalViewPr>
  <p:slideViewPr>
    <p:cSldViewPr snapToGrid="0">
      <p:cViewPr varScale="1">
        <p:scale>
          <a:sx n="80" d="100"/>
          <a:sy n="80" d="100"/>
        </p:scale>
        <p:origin x="200" y="9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17" Type="http://schemas.openxmlformats.org/officeDocument/2006/relationships/customXml" Target="../customXml/item3.xml"/><Relationship Id="rId2" Type="http://schemas.openxmlformats.org/officeDocument/2006/relationships/slide" Target="slides/slide1.xml"/><Relationship Id="rId16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customXml" Target="../customXml/item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5357820-E83A-6AD0-F956-44251B41C4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511B8E3-0C1C-F428-D6B9-D54F6C6710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9BBB88A-D8FF-4A78-2033-723C5F5BF7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97396-168E-3C48-B5E8-B0C90C78D097}" type="datetimeFigureOut">
              <a:rPr lang="es-ES" smtClean="0"/>
              <a:t>14/10/25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42F4847-AB15-EF29-F48E-D373AE8962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DCFB511-96C2-F0B5-A36B-448F81B2FF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2DF1B-6A3A-C248-B91E-5AC2BBF7A33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248309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C0CA37C-EF2E-A688-3674-54F95E2DEE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C306730-6E83-2A55-D2B3-655E85BED1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51F32C9-A88C-A390-6965-F85CC30B16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97396-168E-3C48-B5E8-B0C90C78D097}" type="datetimeFigureOut">
              <a:rPr lang="es-ES" smtClean="0"/>
              <a:t>14/10/25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6CA8813-560E-F5EE-53A1-36C960E7C1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E5C97FA-2946-F7C3-F74C-4641E5531A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2DF1B-6A3A-C248-B91E-5AC2BBF7A33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411316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BBB8232-4321-3435-D897-24E14515B1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3CCF856-016B-796B-B055-8F26488ADE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0CF8144-B745-E458-7322-F29F075024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97396-168E-3C48-B5E8-B0C90C78D097}" type="datetimeFigureOut">
              <a:rPr lang="es-ES" smtClean="0"/>
              <a:t>14/10/25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E6F713A-AB6D-0818-BE5F-99DDCBCB4E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6CC0E89-2EB2-6DE7-4B2D-F464DD9A31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2DF1B-6A3A-C248-B91E-5AC2BBF7A33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550187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5AD3B97-8439-FD5C-7009-DF0D13F558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9F6E819-4CCB-AB1B-6479-4D85E889D6E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04A171D8-4F9D-E017-7B5A-9495FA2F090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5A60A38-79D1-82EA-661D-9404EC965C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97396-168E-3C48-B5E8-B0C90C78D097}" type="datetimeFigureOut">
              <a:rPr lang="es-ES" smtClean="0"/>
              <a:t>14/10/25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F75CAB4E-2F3D-1DC9-52F6-1014E278A5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5F9443D-2AED-2C6D-1EFA-7EB38339FB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2DF1B-6A3A-C248-B91E-5AC2BBF7A33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860937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4FAC42C-4369-E2C7-B98C-F0EC078AC4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A7C848B-ED3F-A259-EFA1-36D7F410DC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E9C83D75-8B62-EE68-D858-9F994B8E737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E8E3CF15-DA78-7FFD-EEE8-BE640C7246C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CBEFEFE9-CF98-606D-1A7B-B0D4E86D64C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933F6C63-A1B5-74E7-5F6B-163DDD9DD7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97396-168E-3C48-B5E8-B0C90C78D097}" type="datetimeFigureOut">
              <a:rPr lang="es-ES" smtClean="0"/>
              <a:t>14/10/25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B1F83A9C-B941-333B-A836-43D6120EF8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EADF5428-612A-149C-9AA0-9D18EDE931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2DF1B-6A3A-C248-B91E-5AC2BBF7A33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730149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C64BEDC-2473-142B-9A1A-ACEE96909A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3F23ABFA-6735-20A1-958A-D2750BE824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97396-168E-3C48-B5E8-B0C90C78D097}" type="datetimeFigureOut">
              <a:rPr lang="es-ES" smtClean="0"/>
              <a:t>14/10/25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8FF5B1EA-5864-B0BC-2A3C-52C40380DF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999E4A96-8671-50E0-7179-7C633B3F99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2DF1B-6A3A-C248-B91E-5AC2BBF7A33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867892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C5C88DB4-00B5-26AE-B559-0CE76831EC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97396-168E-3C48-B5E8-B0C90C78D097}" type="datetimeFigureOut">
              <a:rPr lang="es-ES" smtClean="0"/>
              <a:t>14/10/25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D92E31E0-895B-4097-DE6B-024967AF22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AE9CD531-39F6-6F3C-16A1-DB95239BD0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2DF1B-6A3A-C248-B91E-5AC2BBF7A33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176831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E7123D5-0FA8-CC1A-B1A9-613976F5F3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AEFF7D6-D303-B667-6182-C43C7D16D4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D62AF2BF-9678-7401-7B92-436E02415B8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F99EBB6-8B52-15FA-1BF3-344A20E7F0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97396-168E-3C48-B5E8-B0C90C78D097}" type="datetimeFigureOut">
              <a:rPr lang="es-ES" smtClean="0"/>
              <a:t>14/10/25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24AB4E1-7A9C-2379-E8E8-90CA98E82B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9B16911-728A-7A88-CF75-C224E4B5AA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2DF1B-6A3A-C248-B91E-5AC2BBF7A33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549567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2960858-5E52-8501-40EE-821B5803A7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62C4E157-177A-BCD6-DA10-BCA0D3AA1D2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4F07B68-0B8D-EDA4-2959-20E6CDD37D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D379319-F13E-F95A-4DCE-034ADAE534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97396-168E-3C48-B5E8-B0C90C78D097}" type="datetimeFigureOut">
              <a:rPr lang="es-ES" smtClean="0"/>
              <a:t>14/10/25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F8B7DE91-8FAF-84A6-F21E-B0C4B1BF1E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44F596D-B8C4-000F-47FA-1558CB7144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2DF1B-6A3A-C248-B91E-5AC2BBF7A33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136514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498ADE9-8531-821B-5629-A0971904D3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40280D80-AE7F-A183-2766-7B5CA11838D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629ECA0-1996-F622-389F-350D841D24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97396-168E-3C48-B5E8-B0C90C78D097}" type="datetimeFigureOut">
              <a:rPr lang="es-ES" smtClean="0"/>
              <a:t>14/10/25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DB00556-4CB9-4AE7-ED49-02049A21F0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69B7262-BA01-8F5D-85F5-495E945032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2DF1B-6A3A-C248-B91E-5AC2BBF7A33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521119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B52E8BBC-D1A5-DEE5-0B53-D0001A4CF56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6E72E40F-C9A0-8C60-00A0-8B65D94DC29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86B9A3B-F2A6-E614-3BCD-41FDFD70B8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97396-168E-3C48-B5E8-B0C90C78D097}" type="datetimeFigureOut">
              <a:rPr lang="es-ES" smtClean="0"/>
              <a:t>14/10/25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48262E7-6DE2-CD95-39EB-CF69D25568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0D34DD5-E196-6FEC-6590-9480622A74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2DF1B-6A3A-C248-B91E-5AC2BBF7A33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3307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3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E2DDC9B5-A23A-5875-17CC-7882DD849C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16E81A9-F3EB-8CB6-20F6-6F6A11D23B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22F53CA-228A-1E3A-9037-7257944007A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DA97396-168E-3C48-B5E8-B0C90C78D097}" type="datetimeFigureOut">
              <a:rPr lang="es-ES" smtClean="0"/>
              <a:t>14/10/25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E9826FE-A669-1B68-4519-B232E9BF35E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85B2FEC-F0B8-6573-BDC6-15BD68840E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952DF1B-6A3A-C248-B91E-5AC2BBF7A33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529198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emf"/><Relationship Id="rId4" Type="http://schemas.openxmlformats.org/officeDocument/2006/relationships/image" Target="../media/image3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Logotipo&#10;&#10;El contenido generado por IA puede ser incorrecto.">
            <a:extLst>
              <a:ext uri="{FF2B5EF4-FFF2-40B4-BE49-F238E27FC236}">
                <a16:creationId xmlns:a16="http://schemas.microsoft.com/office/drawing/2014/main" id="{0E395166-544C-27CF-1D62-AE0CF55D20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14922" y="5902037"/>
            <a:ext cx="1961193" cy="703670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A95E5306-E9B1-7E44-73BF-9196A8344E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0"/>
            <a:ext cx="12316257" cy="6858000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123BD888-B82A-AF1B-F83F-8CF150D290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24100" y="2628900"/>
            <a:ext cx="7543800" cy="1600200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6C807986-386F-93DB-CE67-36BDCCFB813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83250" y="5130800"/>
            <a:ext cx="825500" cy="825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50457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66E7C8-DDCC-98A5-E59F-2E308D63F1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Logotipo&#10;&#10;El contenido generado por IA puede ser incorrecto.">
            <a:extLst>
              <a:ext uri="{FF2B5EF4-FFF2-40B4-BE49-F238E27FC236}">
                <a16:creationId xmlns:a16="http://schemas.microsoft.com/office/drawing/2014/main" id="{294B3FE2-2AEE-91CE-5CD0-C8CB3E6527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14922" y="5902037"/>
            <a:ext cx="1961193" cy="703670"/>
          </a:xfrm>
          <a:prstGeom prst="rect">
            <a:avLst/>
          </a:prstGeom>
        </p:spPr>
      </p:pic>
      <p:pic>
        <p:nvPicPr>
          <p:cNvPr id="9" name="Picture Placeholder 9">
            <a:extLst>
              <a:ext uri="{FF2B5EF4-FFF2-40B4-BE49-F238E27FC236}">
                <a16:creationId xmlns:a16="http://schemas.microsoft.com/office/drawing/2014/main" id="{9A67EF47-D91D-F339-E86E-E29D1740B11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5531" r="35531"/>
          <a:stretch/>
        </p:blipFill>
        <p:spPr>
          <a:xfrm>
            <a:off x="0" y="0"/>
            <a:ext cx="4772023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78635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80D20E-4511-C8A2-3192-F3075DC35C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Logotipo&#10;&#10;El contenido generado por IA puede ser incorrecto.">
            <a:extLst>
              <a:ext uri="{FF2B5EF4-FFF2-40B4-BE49-F238E27FC236}">
                <a16:creationId xmlns:a16="http://schemas.microsoft.com/office/drawing/2014/main" id="{626FCC05-7FA8-0D41-399A-E218545547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14922" y="5902037"/>
            <a:ext cx="1961193" cy="703670"/>
          </a:xfrm>
          <a:prstGeom prst="rect">
            <a:avLst/>
          </a:prstGeom>
        </p:spPr>
      </p:pic>
      <p:pic>
        <p:nvPicPr>
          <p:cNvPr id="3" name="Picture Placeholder 5" descr="A person holding a cell phone&#10;&#10;AI-generated content may be incorrect.">
            <a:extLst>
              <a:ext uri="{FF2B5EF4-FFF2-40B4-BE49-F238E27FC236}">
                <a16:creationId xmlns:a16="http://schemas.microsoft.com/office/drawing/2014/main" id="{D9B8D1E7-EB55-1819-5A91-566FCC18E0D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6806" r="26806"/>
          <a:stretch>
            <a:fillRect/>
          </a:stretch>
        </p:blipFill>
        <p:spPr>
          <a:xfrm>
            <a:off x="0" y="0"/>
            <a:ext cx="4772023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30054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D6B6BF-9546-3984-5214-AA69A7B98F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Logotipo&#10;&#10;El contenido generado por IA puede ser incorrecto.">
            <a:extLst>
              <a:ext uri="{FF2B5EF4-FFF2-40B4-BE49-F238E27FC236}">
                <a16:creationId xmlns:a16="http://schemas.microsoft.com/office/drawing/2014/main" id="{68506C56-BAF4-9EF0-C273-8B52EAF689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14922" y="5902037"/>
            <a:ext cx="1961193" cy="703670"/>
          </a:xfrm>
          <a:prstGeom prst="rect">
            <a:avLst/>
          </a:prstGeom>
        </p:spPr>
      </p:pic>
      <p:pic>
        <p:nvPicPr>
          <p:cNvPr id="2" name="Picture Placeholder 9">
            <a:extLst>
              <a:ext uri="{FF2B5EF4-FFF2-40B4-BE49-F238E27FC236}">
                <a16:creationId xmlns:a16="http://schemas.microsoft.com/office/drawing/2014/main" id="{AE60324B-22E0-9259-B89A-3F3C125FF60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0720" r="30720"/>
          <a:stretch/>
        </p:blipFill>
        <p:spPr>
          <a:xfrm>
            <a:off x="0" y="0"/>
            <a:ext cx="4772023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33827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691728-2089-E8EF-43DE-9381349446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Logotipo&#10;&#10;El contenido generado por IA puede ser incorrecto.">
            <a:extLst>
              <a:ext uri="{FF2B5EF4-FFF2-40B4-BE49-F238E27FC236}">
                <a16:creationId xmlns:a16="http://schemas.microsoft.com/office/drawing/2014/main" id="{2A328AC8-7D1D-20D6-6745-E8F4362150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14922" y="5902037"/>
            <a:ext cx="1961193" cy="703670"/>
          </a:xfrm>
          <a:prstGeom prst="rect">
            <a:avLst/>
          </a:prstGeom>
        </p:spPr>
      </p:pic>
      <p:pic>
        <p:nvPicPr>
          <p:cNvPr id="2" name="Picture Placeholder 5" descr="A network of people connected to each other&#10;&#10;AI-generated content may be incorrect.">
            <a:extLst>
              <a:ext uri="{FF2B5EF4-FFF2-40B4-BE49-F238E27FC236}">
                <a16:creationId xmlns:a16="http://schemas.microsoft.com/office/drawing/2014/main" id="{137A6836-5DF0-9CED-9D26-AF07E6F2915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6798" r="26798"/>
          <a:stretch>
            <a:fillRect/>
          </a:stretch>
        </p:blipFill>
        <p:spPr>
          <a:xfrm>
            <a:off x="0" y="0"/>
            <a:ext cx="4772023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49869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59EEA3-79A4-46B2-85A9-465619C4E1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Logotipo&#10;&#10;El contenido generado por IA puede ser incorrecto.">
            <a:extLst>
              <a:ext uri="{FF2B5EF4-FFF2-40B4-BE49-F238E27FC236}">
                <a16:creationId xmlns:a16="http://schemas.microsoft.com/office/drawing/2014/main" id="{429864AD-52DE-0E0E-9C06-8341A1B775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14922" y="5902037"/>
            <a:ext cx="1961193" cy="703670"/>
          </a:xfrm>
          <a:prstGeom prst="rect">
            <a:avLst/>
          </a:prstGeom>
        </p:spPr>
      </p:pic>
      <p:pic>
        <p:nvPicPr>
          <p:cNvPr id="2" name="Picture Placeholder 3" descr="A map of europe with lights&#10;&#10;AI-generated content may be incorrect.">
            <a:extLst>
              <a:ext uri="{FF2B5EF4-FFF2-40B4-BE49-F238E27FC236}">
                <a16:creationId xmlns:a16="http://schemas.microsoft.com/office/drawing/2014/main" id="{F6FDA94F-D219-5DD3-4111-A3C74526A0B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6854" b="6854"/>
          <a:stretch>
            <a:fillRect/>
          </a:stretch>
        </p:blipFill>
        <p:spPr>
          <a:xfrm>
            <a:off x="593124" y="605481"/>
            <a:ext cx="10972800" cy="5325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3288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D681E4-4CB5-12CF-1F3A-627F01D1F1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Logotipo&#10;&#10;El contenido generado por IA puede ser incorrecto.">
            <a:extLst>
              <a:ext uri="{FF2B5EF4-FFF2-40B4-BE49-F238E27FC236}">
                <a16:creationId xmlns:a16="http://schemas.microsoft.com/office/drawing/2014/main" id="{E08350AA-BDC5-8D8F-5B5B-C24E2410B1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14922" y="5902037"/>
            <a:ext cx="1961193" cy="703670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CE5D5237-5D70-898A-3463-A33998EFADA5}"/>
              </a:ext>
            </a:extLst>
          </p:cNvPr>
          <p:cNvSpPr txBox="1"/>
          <p:nvPr/>
        </p:nvSpPr>
        <p:spPr>
          <a:xfrm>
            <a:off x="1121568" y="1258372"/>
            <a:ext cx="610076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3600" b="1" dirty="0">
                <a:solidFill>
                  <a:srgbClr val="50A4AC"/>
                </a:solidFill>
              </a:rPr>
              <a:t>TEXT</a:t>
            </a:r>
            <a:endParaRPr lang="es-ES" sz="3600" dirty="0">
              <a:solidFill>
                <a:srgbClr val="50A4A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05873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FCC731-0BB0-1678-72EB-9FE5408B00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Logotipo&#10;&#10;El contenido generado por IA puede ser incorrecto.">
            <a:extLst>
              <a:ext uri="{FF2B5EF4-FFF2-40B4-BE49-F238E27FC236}">
                <a16:creationId xmlns:a16="http://schemas.microsoft.com/office/drawing/2014/main" id="{24D83F9B-90B0-0844-C716-40B7D1853F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14922" y="5902037"/>
            <a:ext cx="1961193" cy="70367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8EEFCCCE-AE84-8736-DD61-8D740AADE6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4100" y="752475"/>
            <a:ext cx="1397000" cy="1409700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7E58419B-DA99-F54A-98E3-ED880C6410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20163" y="3730625"/>
            <a:ext cx="1409700" cy="139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13863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3809A7-5E19-9C9F-7717-F5B51C4B76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Logotipo&#10;&#10;El contenido generado por IA puede ser incorrecto.">
            <a:extLst>
              <a:ext uri="{FF2B5EF4-FFF2-40B4-BE49-F238E27FC236}">
                <a16:creationId xmlns:a16="http://schemas.microsoft.com/office/drawing/2014/main" id="{9C94C89F-A142-ADE5-FBD2-A9B107D153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14922" y="5902037"/>
            <a:ext cx="1961193" cy="703670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43E1A5E9-05F7-6AFE-2F65-AC4D19C44C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0"/>
            <a:ext cx="12316257" cy="6858000"/>
          </a:xfrm>
          <a:prstGeom prst="rect">
            <a:avLst/>
          </a:prstGeom>
        </p:spPr>
      </p:pic>
      <p:pic>
        <p:nvPicPr>
          <p:cNvPr id="3" name="Imagen 2" descr="Texto&#10;&#10;El contenido generado por IA puede ser incorrecto.">
            <a:extLst>
              <a:ext uri="{FF2B5EF4-FFF2-40B4-BE49-F238E27FC236}">
                <a16:creationId xmlns:a16="http://schemas.microsoft.com/office/drawing/2014/main" id="{B52CC600-C691-BB96-4C88-BF9476AC92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29686" y="2172034"/>
            <a:ext cx="8932628" cy="32049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932460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9C7991D4C9875B458BA29A723C19A4C3" ma:contentTypeVersion="11" ma:contentTypeDescription="Crear nuevo documento." ma:contentTypeScope="" ma:versionID="1f778ba8f4e824a9d05160a9aad81eb6">
  <xsd:schema xmlns:xsd="http://www.w3.org/2001/XMLSchema" xmlns:xs="http://www.w3.org/2001/XMLSchema" xmlns:p="http://schemas.microsoft.com/office/2006/metadata/properties" xmlns:ns2="30248a48-306d-4d16-8bc6-4b2f28772c93" xmlns:ns3="42d28b44-c254-46eb-9fe4-2565a45f1c5b" targetNamespace="http://schemas.microsoft.com/office/2006/metadata/properties" ma:root="true" ma:fieldsID="8794f37ce323b71a24a49c204659a504" ns2:_="" ns3:_="">
    <xsd:import namespace="30248a48-306d-4d16-8bc6-4b2f28772c93"/>
    <xsd:import namespace="42d28b44-c254-46eb-9fe4-2565a45f1c5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0248a48-306d-4d16-8bc6-4b2f28772c9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Etiquetas de imagen" ma:readOnly="false" ma:fieldId="{5cf76f15-5ced-4ddc-b409-7134ff3c332f}" ma:taxonomyMulti="true" ma:sspId="7db58dcb-01be-4740-b3e1-04b73f7e8fe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2d28b44-c254-46eb-9fe4-2565a45f1c5b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c6fed1c7-7c0c-4f77-86f1-31c0a443d8fc}" ma:internalName="TaxCatchAll" ma:showField="CatchAllData" ma:web="42d28b44-c254-46eb-9fe4-2565a45f1c5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30248a48-306d-4d16-8bc6-4b2f28772c93">
      <Terms xmlns="http://schemas.microsoft.com/office/infopath/2007/PartnerControls"/>
    </lcf76f155ced4ddcb4097134ff3c332f>
    <TaxCatchAll xmlns="42d28b44-c254-46eb-9fe4-2565a45f1c5b" xsi:nil="true"/>
  </documentManagement>
</p:properties>
</file>

<file path=customXml/itemProps1.xml><?xml version="1.0" encoding="utf-8"?>
<ds:datastoreItem xmlns:ds="http://schemas.openxmlformats.org/officeDocument/2006/customXml" ds:itemID="{C5C5E462-04B7-48B7-AD50-C7E1AB1E9026}"/>
</file>

<file path=customXml/itemProps2.xml><?xml version="1.0" encoding="utf-8"?>
<ds:datastoreItem xmlns:ds="http://schemas.openxmlformats.org/officeDocument/2006/customXml" ds:itemID="{AAC0288C-8307-46C0-B2B8-3EBAADCFBA8B}"/>
</file>

<file path=customXml/itemProps3.xml><?xml version="1.0" encoding="utf-8"?>
<ds:datastoreItem xmlns:ds="http://schemas.openxmlformats.org/officeDocument/2006/customXml" ds:itemID="{FB197B7A-29E5-497D-9490-DDBF2919AACC}"/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1</Words>
  <Application>Microsoft Macintosh PowerPoint</Application>
  <PresentationFormat>Panorámica</PresentationFormat>
  <Paragraphs>1</Paragraphs>
  <Slides>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3" baseType="lpstr">
      <vt:lpstr>Aptos</vt:lpstr>
      <vt:lpstr>Aptos Display</vt:lpstr>
      <vt:lpstr>Arial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Samuel Gil Soldevilla</dc:creator>
  <cp:lastModifiedBy>Samuel Gil Soldevilla</cp:lastModifiedBy>
  <cp:revision>2</cp:revision>
  <dcterms:created xsi:type="dcterms:W3CDTF">2025-10-14T22:26:11Z</dcterms:created>
  <dcterms:modified xsi:type="dcterms:W3CDTF">2025-10-14T22:39:16Z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0x0101009C7991D4C9875B458BA29A723C19A4C3</vt:lpwstr>
  </property>
</Properties>
</file>