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60" r:id="rId6"/>
    <p:sldId id="256" r:id="rId7"/>
    <p:sldId id="265" r:id="rId8"/>
    <p:sldId id="258" r:id="rId9"/>
    <p:sldId id="267" r:id="rId10"/>
    <p:sldId id="263" r:id="rId11"/>
    <p:sldId id="266" r:id="rId12"/>
    <p:sldId id="262" r:id="rId13"/>
    <p:sldId id="261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8AA893-B569-CE78-7FAE-BA01F1F56994}" v="2" dt="2026-01-14T18:52:33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24"/>
    <p:restoredTop sz="94658"/>
  </p:normalViewPr>
  <p:slideViewPr>
    <p:cSldViewPr snapToGrid="0">
      <p:cViewPr varScale="1">
        <p:scale>
          <a:sx n="120" d="100"/>
          <a:sy n="120" d="100"/>
        </p:scale>
        <p:origin x="5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sur, Marcelo" userId="S::mansurm@gc.adventist.org::0913ca1b-e164-4ae7-85e3-1b6a23b96875" providerId="AD" clId="Web-{978AA893-B569-CE78-7FAE-BA01F1F56994}"/>
    <pc:docChg chg="modSld">
      <pc:chgData name="Mansur, Marcelo" userId="S::mansurm@gc.adventist.org::0913ca1b-e164-4ae7-85e3-1b6a23b96875" providerId="AD" clId="Web-{978AA893-B569-CE78-7FAE-BA01F1F56994}" dt="2026-01-14T18:52:33.965" v="1"/>
      <pc:docMkLst>
        <pc:docMk/>
      </pc:docMkLst>
      <pc:sldChg chg="addSp delSp modSp">
        <pc:chgData name="Mansur, Marcelo" userId="S::mansurm@gc.adventist.org::0913ca1b-e164-4ae7-85e3-1b6a23b96875" providerId="AD" clId="Web-{978AA893-B569-CE78-7FAE-BA01F1F56994}" dt="2026-01-14T18:52:33.965" v="1"/>
        <pc:sldMkLst>
          <pc:docMk/>
          <pc:sldMk cId="3765389109" sldId="263"/>
        </pc:sldMkLst>
        <pc:spChg chg="add del mod">
          <ac:chgData name="Mansur, Marcelo" userId="S::mansurm@gc.adventist.org::0913ca1b-e164-4ae7-85e3-1b6a23b96875" providerId="AD" clId="Web-{978AA893-B569-CE78-7FAE-BA01F1F56994}" dt="2026-01-14T18:52:33.965" v="1"/>
          <ac:spMkLst>
            <pc:docMk/>
            <pc:sldMk cId="3765389109" sldId="263"/>
            <ac:spMk id="5" creationId="{7586ADC5-C382-407E-5303-8C6092DB5756}"/>
          </ac:spMkLst>
        </pc:spChg>
        <pc:picChg chg="add del">
          <ac:chgData name="Mansur, Marcelo" userId="S::mansurm@gc.adventist.org::0913ca1b-e164-4ae7-85e3-1b6a23b96875" providerId="AD" clId="Web-{978AA893-B569-CE78-7FAE-BA01F1F56994}" dt="2026-01-14T18:52:33.965" v="1"/>
          <ac:picMkLst>
            <pc:docMk/>
            <pc:sldMk cId="3765389109" sldId="263"/>
            <ac:picMk id="10" creationId="{8D305C62-21D2-C664-9769-AF1A6B00D6B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E49387B-854C-8A6F-0B8F-9C9200CF7B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66716"/>
            <a:ext cx="12192000" cy="591284"/>
          </a:xfrm>
          <a:prstGeom prst="rect">
            <a:avLst/>
          </a:prstGeom>
        </p:spPr>
      </p:pic>
      <p:pic>
        <p:nvPicPr>
          <p:cNvPr id="12" name="Picture 11" descr="A purple and white logo&#10;&#10;AI-generated content may be incorrect.">
            <a:extLst>
              <a:ext uri="{FF2B5EF4-FFF2-40B4-BE49-F238E27FC236}">
                <a16:creationId xmlns:a16="http://schemas.microsoft.com/office/drawing/2014/main" id="{BDE1C748-B0BD-9FC9-B192-37CE0E32A0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76101" y="2011907"/>
            <a:ext cx="9417298" cy="218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95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Bullet Po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7EB11-F819-7D77-B09D-1B184A791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976" y="679621"/>
            <a:ext cx="6104236" cy="818908"/>
          </a:xfrm>
        </p:spPr>
        <p:txBody>
          <a:bodyPr anchor="t" anchorCtr="0">
            <a:no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D8DB67-BDCB-E739-8373-A8C23E993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4772023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9CFE946-555D-2279-28D9-53D65744DCE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436975" y="1692876"/>
            <a:ext cx="6104235" cy="42630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154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4C6AE-6996-EDFF-4E4F-297FA01EB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49" y="2996513"/>
            <a:ext cx="11117102" cy="864973"/>
          </a:xfrm>
        </p:spPr>
        <p:txBody>
          <a:bodyPr>
            <a:noAutofit/>
          </a:bodyPr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683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39597-3CD9-55F0-B7AC-B6774BC44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348" y="695005"/>
            <a:ext cx="10972800" cy="854718"/>
          </a:xfrm>
        </p:spPr>
        <p:txBody>
          <a:bodyPr anchor="t" anchorCtr="0">
            <a:normAutofit/>
          </a:bodyPr>
          <a:lstStyle>
            <a:lvl1pPr algn="l"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7B9440-C3C4-957C-0043-93503FFDD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348" y="1754659"/>
            <a:ext cx="10972800" cy="4226010"/>
          </a:xfrm>
        </p:spPr>
        <p:txBody>
          <a:bodyPr/>
          <a:lstStyle>
            <a:lvl1pPr marL="0" indent="0" algn="l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51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6AE57-35A0-E142-F71D-AFCC7BF8D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2D164BF-DFFE-F225-29B0-D470986384E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596348" y="1705231"/>
            <a:ext cx="5390323" cy="4275438"/>
          </a:xfrm>
        </p:spPr>
        <p:txBody>
          <a:bodyPr/>
          <a:lstStyle>
            <a:lvl1pPr marL="0" indent="0" algn="l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3C91428-5F65-90A0-65CD-74E48A4D7136}"/>
              </a:ext>
            </a:extLst>
          </p:cNvPr>
          <p:cNvSpPr txBox="1">
            <a:spLocks/>
          </p:cNvSpPr>
          <p:nvPr userDrawn="1"/>
        </p:nvSpPr>
        <p:spPr>
          <a:xfrm>
            <a:off x="6280711" y="1705231"/>
            <a:ext cx="5390323" cy="4275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410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 Poin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0BC69-31E8-21F3-4D46-6D1FACE95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8" y="1754659"/>
            <a:ext cx="10972800" cy="42286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04E4D1F-7CE8-DBD3-3C0D-AA78F95AD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348" y="695005"/>
            <a:ext cx="10972800" cy="854718"/>
          </a:xfrm>
        </p:spPr>
        <p:txBody>
          <a:bodyPr anchor="t" anchorCtr="0">
            <a:normAutofit/>
          </a:bodyPr>
          <a:lstStyle>
            <a:lvl1pPr algn="l"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884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 Content Bullet Poi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6AE57-35A0-E142-F71D-AFCC7BF8D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4278A-D6C1-2BD3-08F0-3599506D3B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6530" y="1705231"/>
            <a:ext cx="5420141" cy="42630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 marL="1371600" indent="0">
              <a:buNone/>
              <a:defRPr/>
            </a:lvl4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C8D5E-FA4A-3207-5F1B-7B8ED72E6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330" y="1705231"/>
            <a:ext cx="5453270" cy="42630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10141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AF164-6C0D-927A-3B83-A79A51BEE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595" y="1559184"/>
            <a:ext cx="9304637" cy="761427"/>
          </a:xfrm>
        </p:spPr>
        <p:txBody>
          <a:bodyPr wrap="square" anchor="t" anchorCtr="0">
            <a:spAutoFit/>
          </a:bodyPr>
          <a:lstStyle>
            <a:lvl1pPr algn="l">
              <a:defRPr sz="4800" b="0" i="1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8" name="Graphic 7" descr="Open quotation mark outline">
            <a:extLst>
              <a:ext uri="{FF2B5EF4-FFF2-40B4-BE49-F238E27FC236}">
                <a16:creationId xmlns:a16="http://schemas.microsoft.com/office/drawing/2014/main" id="{94E24970-0574-1882-3C66-9E3A0BF7FE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592" y="648729"/>
            <a:ext cx="1224000" cy="1224000"/>
          </a:xfrm>
          <a:prstGeom prst="rect">
            <a:avLst/>
          </a:prstGeom>
        </p:spPr>
      </p:pic>
      <p:pic>
        <p:nvPicPr>
          <p:cNvPr id="9" name="Graphic 8" descr="Open quotation mark outline">
            <a:extLst>
              <a:ext uri="{FF2B5EF4-FFF2-40B4-BE49-F238E27FC236}">
                <a16:creationId xmlns:a16="http://schemas.microsoft.com/office/drawing/2014/main" id="{1D9636B0-68C9-0169-E139-212234E170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 flipV="1">
            <a:off x="10523494" y="4686816"/>
            <a:ext cx="12240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025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64671DB5-8E24-0F0B-F82C-B519F5BC3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93124" y="605481"/>
            <a:ext cx="10972800" cy="53257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44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onte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7EB11-F819-7D77-B09D-1B184A791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976" y="679621"/>
            <a:ext cx="6104236" cy="818908"/>
          </a:xfrm>
        </p:spPr>
        <p:txBody>
          <a:bodyPr anchor="t" anchorCtr="0">
            <a:no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D8DB67-BDCB-E739-8373-A8C23E993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4772023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7DC5E4-F0D6-1227-A2AD-671B947FB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36976" y="1692876"/>
            <a:ext cx="6104236" cy="426308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437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F63784-99DD-0E54-6120-28BF4ECFE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30" y="617838"/>
            <a:ext cx="11092070" cy="8649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D2AD0-5150-9BA4-5C2B-4CECAD566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530" y="1692876"/>
            <a:ext cx="11092070" cy="4290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19" name="Picture 18" descr="A close-up of a logo&#10;&#10;AI-generated content may be incorrect.">
            <a:extLst>
              <a:ext uri="{FF2B5EF4-FFF2-40B4-BE49-F238E27FC236}">
                <a16:creationId xmlns:a16="http://schemas.microsoft.com/office/drawing/2014/main" id="{AFF6F85F-0657-952D-D8D1-EAE3A7C3D1C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78055" y="6193422"/>
            <a:ext cx="2314135" cy="52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8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8" r:id="rId2"/>
    <p:sldLayoutId id="2147483649" r:id="rId3"/>
    <p:sldLayoutId id="2147483659" r:id="rId4"/>
    <p:sldLayoutId id="2147483650" r:id="rId5"/>
    <p:sldLayoutId id="2147483652" r:id="rId6"/>
    <p:sldLayoutId id="2147483651" r:id="rId7"/>
    <p:sldLayoutId id="2147483655" r:id="rId8"/>
    <p:sldLayoutId id="2147483657" r:id="rId9"/>
    <p:sldLayoutId id="214748366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blue logo&#10;&#10;AI-generated content may be incorrect.">
            <a:extLst>
              <a:ext uri="{FF2B5EF4-FFF2-40B4-BE49-F238E27FC236}">
                <a16:creationId xmlns:a16="http://schemas.microsoft.com/office/drawing/2014/main" id="{C9CAAE87-C12C-25F5-71C6-3F248CE45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2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A3B24-B8DB-C2DE-2F64-DCDB23598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43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8A17C-2A6D-4AB9-6797-E04900455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blue logo&#10;&#10;AI-generated content may be incorrect.">
            <a:extLst>
              <a:ext uri="{FF2B5EF4-FFF2-40B4-BE49-F238E27FC236}">
                <a16:creationId xmlns:a16="http://schemas.microsoft.com/office/drawing/2014/main" id="{8C4C7057-79B6-565B-5701-27FC8E104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39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EF0ED-4A86-67A1-F63A-53399CA01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858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6AFE-55E0-FD9C-EC03-472F5499D3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6887B-3422-0E00-BCE7-D213D7F04E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24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773280-F615-14E8-DE16-C8F9D89C5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619EF0-5736-7325-1B7E-01F573FC48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49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2A462-C102-F580-7965-D946E9234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5504F1A-3482-F29F-6C59-432BBE5668A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5531" r="35531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AC30C9-9FCA-4A90-73F8-2B85321B6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5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83A09-6166-04C9-D4B4-209501BA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5" descr="A person holding a cell phone&#10;&#10;AI-generated content may be incorrect.">
            <a:extLst>
              <a:ext uri="{FF2B5EF4-FFF2-40B4-BE49-F238E27FC236}">
                <a16:creationId xmlns:a16="http://schemas.microsoft.com/office/drawing/2014/main" id="{6B15CB90-C8E1-804A-93A5-FCCD166429A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6806" r="26806"/>
          <a:stretch>
            <a:fillRect/>
          </a:stretch>
        </p:blipFill>
        <p:spPr/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29700D-E2BD-4FD0-BC75-2F4931DF334D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0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588AD-8311-DBBE-A108-6602B179B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4A8F9-5033-F04F-9CAF-FC8BB5D99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D305C62-21D2-C664-9769-AF1A6B00D6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0720" r="30720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C3882-5A9F-2302-18C0-ED2525CBE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8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E1516-F9E1-EC34-A883-988334B29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5" descr="A network of people connected to each other&#10;&#10;AI-generated content may be incorrect.">
            <a:extLst>
              <a:ext uri="{FF2B5EF4-FFF2-40B4-BE49-F238E27FC236}">
                <a16:creationId xmlns:a16="http://schemas.microsoft.com/office/drawing/2014/main" id="{63562012-4501-78CE-E698-9CA8E304BDD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6798" r="26798"/>
          <a:stretch>
            <a:fillRect/>
          </a:stretch>
        </p:blipFill>
        <p:spPr/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EA22B0-AFF2-07DD-DA4A-C16F5A92B5E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29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map of europe with lights&#10;&#10;AI-generated content may be incorrect.">
            <a:extLst>
              <a:ext uri="{FF2B5EF4-FFF2-40B4-BE49-F238E27FC236}">
                <a16:creationId xmlns:a16="http://schemas.microsoft.com/office/drawing/2014/main" id="{A50B3709-16C1-CD27-1263-BC731048E88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6854" b="68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7712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33"/>
      </a:dk1>
      <a:lt1>
        <a:srgbClr val="FFFFFF"/>
      </a:lt1>
      <a:dk2>
        <a:srgbClr val="0E2841"/>
      </a:dk2>
      <a:lt2>
        <a:srgbClr val="E8E8E8"/>
      </a:lt2>
      <a:accent1>
        <a:srgbClr val="CD86B9"/>
      </a:accent1>
      <a:accent2>
        <a:srgbClr val="953593"/>
      </a:accent2>
      <a:accent3>
        <a:srgbClr val="0D5BA2"/>
      </a:accent3>
      <a:accent4>
        <a:srgbClr val="51A4AC"/>
      </a:accent4>
      <a:accent5>
        <a:srgbClr val="3750BC"/>
      </a:accent5>
      <a:accent6>
        <a:srgbClr val="A4A4A4"/>
      </a:accent6>
      <a:hlink>
        <a:srgbClr val="6BC7BC"/>
      </a:hlink>
      <a:folHlink>
        <a:srgbClr val="E797D5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7991D4C9875B458BA29A723C19A4C3" ma:contentTypeVersion="11" ma:contentTypeDescription="Create a new document." ma:contentTypeScope="" ma:versionID="94ab6c81365f3f34cea81f9e3246701f">
  <xsd:schema xmlns:xsd="http://www.w3.org/2001/XMLSchema" xmlns:xs="http://www.w3.org/2001/XMLSchema" xmlns:p="http://schemas.microsoft.com/office/2006/metadata/properties" xmlns:ns2="30248a48-306d-4d16-8bc6-4b2f28772c93" xmlns:ns3="42d28b44-c254-46eb-9fe4-2565a45f1c5b" targetNamespace="http://schemas.microsoft.com/office/2006/metadata/properties" ma:root="true" ma:fieldsID="86eca1b08cae4a4da8a9cc5789ad7017" ns2:_="" ns3:_="">
    <xsd:import namespace="30248a48-306d-4d16-8bc6-4b2f28772c93"/>
    <xsd:import namespace="42d28b44-c254-46eb-9fe4-2565a45f1c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248a48-306d-4d16-8bc6-4b2f28772c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db58dcb-01be-4740-b3e1-04b73f7e8f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d28b44-c254-46eb-9fe4-2565a45f1c5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6fed1c7-7c0c-4f77-86f1-31c0a443d8fc}" ma:internalName="TaxCatchAll" ma:showField="CatchAllData" ma:web="42d28b44-c254-46eb-9fe4-2565a45f1c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0248a48-306d-4d16-8bc6-4b2f28772c93">
      <Terms xmlns="http://schemas.microsoft.com/office/infopath/2007/PartnerControls"/>
    </lcf76f155ced4ddcb4097134ff3c332f>
    <TaxCatchAll xmlns="42d28b44-c254-46eb-9fe4-2565a45f1c5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3C1997-BE98-4F6F-83F4-F5D9CB772696}"/>
</file>

<file path=customXml/itemProps2.xml><?xml version="1.0" encoding="utf-8"?>
<ds:datastoreItem xmlns:ds="http://schemas.openxmlformats.org/officeDocument/2006/customXml" ds:itemID="{9B74E527-D543-4D19-BBF1-FA3E59E68449}">
  <ds:schemaRefs>
    <ds:schemaRef ds:uri="http://schemas.microsoft.com/office/2006/metadata/properties"/>
    <ds:schemaRef ds:uri="http://schemas.microsoft.com/office/infopath/2007/PartnerControls"/>
    <ds:schemaRef ds:uri="30248a48-306d-4d16-8bc6-4b2f28772c93"/>
    <ds:schemaRef ds:uri="42d28b44-c254-46eb-9fe4-2565a45f1c5b"/>
  </ds:schemaRefs>
</ds:datastoreItem>
</file>

<file path=customXml/itemProps3.xml><?xml version="1.0" encoding="utf-8"?>
<ds:datastoreItem xmlns:ds="http://schemas.openxmlformats.org/officeDocument/2006/customXml" ds:itemID="{588C1BF6-D6EE-49B3-A548-C311E50916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Betteridge</dc:creator>
  <cp:lastModifiedBy>Megan Betteridge</cp:lastModifiedBy>
  <cp:revision>14</cp:revision>
  <dcterms:created xsi:type="dcterms:W3CDTF">2025-10-06T21:39:26Z</dcterms:created>
  <dcterms:modified xsi:type="dcterms:W3CDTF">2026-01-14T18:52:39Z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0x0101009C7991D4C9875B458BA29A723C19A4C3</vt:lpwstr>
  </property>
  <property fmtid="{D5CDD505-2E9C-101B-9397-08002B2CF9AE}" pid="3" name="MediaServiceImageTags">
    <vt:lpwstr/>
  </property>
</Properties>
</file>