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3817600" cy="7772400"/>
  <p:notesSz cx="138176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58" y="23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98805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826375" y="0"/>
            <a:ext cx="598805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0F33-250A-4887-B815-15AB27765898}" type="datetimeFigureOut">
              <a:rPr lang="LID4096" smtClean="0"/>
              <a:t>03/26/2026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8350" y="971550"/>
            <a:ext cx="46609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81125" y="3740150"/>
            <a:ext cx="110553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5988050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826375" y="7383463"/>
            <a:ext cx="5988050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FDACB-6A13-443D-BEC2-CC885B48EB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511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FDACB-6A13-443D-BEC2-CC885B48EB90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492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FDACB-6A13-443D-BEC2-CC885B48EB90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3305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FDACB-6A13-443D-BEC2-CC885B48EB90}" type="slidenum">
              <a:rPr lang="LID4096" smtClean="0"/>
              <a:t>24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6055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73520" y="564772"/>
            <a:ext cx="2926715" cy="618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221F1F"/>
                </a:solidFill>
                <a:latin typeface="Nirmala Text"/>
                <a:cs typeface="Nirmala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3592" y="4352544"/>
            <a:ext cx="9676765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F1B91B"/>
                </a:solidFill>
                <a:latin typeface="Nirmala Text Semilight"/>
                <a:cs typeface="Nirmala Text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221F1F"/>
                </a:solidFill>
                <a:latin typeface="Nirmala Text"/>
                <a:cs typeface="Nirmala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F1B91B"/>
                </a:solidFill>
                <a:latin typeface="Nirmala Text Semilight"/>
                <a:cs typeface="Nirmala Text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221F1F"/>
                </a:solidFill>
                <a:latin typeface="Nirmala Text"/>
                <a:cs typeface="Nirmala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1197" y="1787652"/>
            <a:ext cx="6013418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9334" y="1787652"/>
            <a:ext cx="6013418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221F1F"/>
                </a:solidFill>
                <a:latin typeface="Nirmala Text"/>
                <a:cs typeface="Nirmala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2128" y="458157"/>
            <a:ext cx="7819692" cy="552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221F1F"/>
                </a:solidFill>
                <a:latin typeface="Nirmala Text"/>
                <a:cs typeface="Nirmala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86196" y="3759192"/>
            <a:ext cx="10081260" cy="366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F1B91B"/>
                </a:solidFill>
                <a:latin typeface="Nirmala Text Semilight"/>
                <a:cs typeface="Nirmala Text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00143" y="7228332"/>
            <a:ext cx="4423664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1197" y="7228332"/>
            <a:ext cx="317950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53244" y="7228332"/>
            <a:ext cx="317950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817600" cy="7772400"/>
            <a:chOff x="0" y="0"/>
            <a:chExt cx="138176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17598" cy="77714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899848" y="0"/>
              <a:ext cx="1911350" cy="7772400"/>
            </a:xfrm>
            <a:custGeom>
              <a:avLst/>
              <a:gdLst/>
              <a:ahLst/>
              <a:cxnLst/>
              <a:rect l="l" t="t" r="r" b="b"/>
              <a:pathLst>
                <a:path w="1911350" h="7772400">
                  <a:moveTo>
                    <a:pt x="1910880" y="0"/>
                  </a:moveTo>
                  <a:lnTo>
                    <a:pt x="0" y="0"/>
                  </a:lnTo>
                  <a:lnTo>
                    <a:pt x="0" y="7772387"/>
                  </a:lnTo>
                  <a:lnTo>
                    <a:pt x="1910880" y="7772387"/>
                  </a:lnTo>
                  <a:lnTo>
                    <a:pt x="1910880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192216" y="375322"/>
            <a:ext cx="724535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3B91A"/>
                </a:solidFill>
                <a:latin typeface="Candara"/>
                <a:cs typeface="Candara"/>
              </a:rPr>
              <a:t>I</a:t>
            </a:r>
            <a:r>
              <a:rPr sz="5400" b="1" spc="-140" dirty="0">
                <a:solidFill>
                  <a:srgbClr val="F3B91A"/>
                </a:solidFill>
                <a:latin typeface="Candara"/>
                <a:cs typeface="Candara"/>
              </a:rPr>
              <a:t> </a:t>
            </a:r>
            <a:r>
              <a:rPr sz="5400" dirty="0">
                <a:solidFill>
                  <a:srgbClr val="F3B91A"/>
                </a:solidFill>
                <a:latin typeface="Candara"/>
                <a:cs typeface="Candara"/>
              </a:rPr>
              <a:t>WILL</a:t>
            </a:r>
            <a:r>
              <a:rPr sz="5400" spc="-140" dirty="0">
                <a:solidFill>
                  <a:srgbClr val="F3B91A"/>
                </a:solidFill>
                <a:latin typeface="Candara"/>
                <a:cs typeface="Candara"/>
              </a:rPr>
              <a:t> </a:t>
            </a:r>
            <a:r>
              <a:rPr sz="5400" b="1" spc="-25" dirty="0">
                <a:solidFill>
                  <a:srgbClr val="F3B91A"/>
                </a:solidFill>
                <a:latin typeface="Candara"/>
                <a:cs typeface="Candara"/>
              </a:rPr>
              <a:t>GO</a:t>
            </a:r>
            <a:endParaRPr sz="54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5400" b="1" dirty="0">
                <a:solidFill>
                  <a:srgbClr val="F3B91A"/>
                </a:solidFill>
                <a:latin typeface="Candara"/>
                <a:cs typeface="Candara"/>
              </a:rPr>
              <a:t>I</a:t>
            </a:r>
            <a:r>
              <a:rPr sz="5400" b="1" spc="-180" dirty="0">
                <a:solidFill>
                  <a:srgbClr val="F3B91A"/>
                </a:solidFill>
                <a:latin typeface="Candara"/>
                <a:cs typeface="Candara"/>
              </a:rPr>
              <a:t> </a:t>
            </a:r>
            <a:r>
              <a:rPr sz="5400" dirty="0">
                <a:solidFill>
                  <a:srgbClr val="F3B91A"/>
                </a:solidFill>
                <a:latin typeface="Candara"/>
                <a:cs typeface="Candara"/>
              </a:rPr>
              <a:t>WILL</a:t>
            </a:r>
            <a:r>
              <a:rPr sz="5400" spc="-165" dirty="0">
                <a:solidFill>
                  <a:srgbClr val="F3B91A"/>
                </a:solidFill>
                <a:latin typeface="Candara"/>
                <a:cs typeface="Candara"/>
              </a:rPr>
              <a:t> </a:t>
            </a:r>
            <a:r>
              <a:rPr sz="5400" b="1" dirty="0">
                <a:solidFill>
                  <a:srgbClr val="F3B91A"/>
                </a:solidFill>
                <a:latin typeface="Candara"/>
                <a:cs typeface="Candara"/>
              </a:rPr>
              <a:t>SEEK</a:t>
            </a:r>
            <a:r>
              <a:rPr sz="5400" b="1" spc="-160" dirty="0">
                <a:solidFill>
                  <a:srgbClr val="F3B91A"/>
                </a:solidFill>
                <a:latin typeface="Candara"/>
                <a:cs typeface="Candara"/>
              </a:rPr>
              <a:t> </a:t>
            </a:r>
            <a:r>
              <a:rPr sz="5400" b="1" dirty="0">
                <a:solidFill>
                  <a:srgbClr val="F3B91A"/>
                </a:solidFill>
                <a:latin typeface="Candara"/>
                <a:cs typeface="Candara"/>
              </a:rPr>
              <a:t>YOUR</a:t>
            </a:r>
            <a:r>
              <a:rPr sz="5400" b="1" spc="-180" dirty="0">
                <a:solidFill>
                  <a:srgbClr val="F3B91A"/>
                </a:solidFill>
                <a:latin typeface="Candara"/>
                <a:cs typeface="Candara"/>
              </a:rPr>
              <a:t> </a:t>
            </a:r>
            <a:r>
              <a:rPr sz="5400" b="1" spc="-20" dirty="0">
                <a:solidFill>
                  <a:srgbClr val="F3B91A"/>
                </a:solidFill>
                <a:latin typeface="Candara"/>
                <a:cs typeface="Candara"/>
              </a:rPr>
              <a:t>GOOD</a:t>
            </a:r>
            <a:endParaRPr sz="5400" dirty="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5338" y="7114077"/>
            <a:ext cx="7557134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dirty="0">
                <a:solidFill>
                  <a:srgbClr val="221F1F"/>
                </a:solidFill>
                <a:latin typeface="Candara"/>
                <a:cs typeface="Candara"/>
              </a:rPr>
              <a:t>STRATEGIC</a:t>
            </a:r>
            <a:r>
              <a:rPr sz="1950" spc="305" dirty="0">
                <a:solidFill>
                  <a:srgbClr val="221F1F"/>
                </a:solidFill>
                <a:latin typeface="Candara"/>
                <a:cs typeface="Candara"/>
              </a:rPr>
              <a:t> </a:t>
            </a:r>
            <a:r>
              <a:rPr sz="1950" dirty="0">
                <a:solidFill>
                  <a:srgbClr val="221F1F"/>
                </a:solidFill>
                <a:latin typeface="Candara"/>
                <a:cs typeface="Candara"/>
              </a:rPr>
              <a:t>PLAN</a:t>
            </a:r>
            <a:r>
              <a:rPr sz="1950" spc="305" dirty="0">
                <a:solidFill>
                  <a:srgbClr val="221F1F"/>
                </a:solidFill>
                <a:latin typeface="Candara"/>
                <a:cs typeface="Candara"/>
              </a:rPr>
              <a:t> </a:t>
            </a:r>
            <a:r>
              <a:rPr sz="1950" dirty="0">
                <a:solidFill>
                  <a:srgbClr val="221F1F"/>
                </a:solidFill>
                <a:latin typeface="Candara"/>
                <a:cs typeface="Candara"/>
              </a:rPr>
              <a:t>OF</a:t>
            </a:r>
            <a:r>
              <a:rPr sz="1950" spc="315" dirty="0">
                <a:solidFill>
                  <a:srgbClr val="221F1F"/>
                </a:solidFill>
                <a:latin typeface="Candara"/>
                <a:cs typeface="Candara"/>
              </a:rPr>
              <a:t> </a:t>
            </a:r>
            <a:r>
              <a:rPr sz="1950" dirty="0">
                <a:solidFill>
                  <a:srgbClr val="221F1F"/>
                </a:solidFill>
                <a:latin typeface="Candara"/>
                <a:cs typeface="Candara"/>
              </a:rPr>
              <a:t>THE</a:t>
            </a:r>
            <a:r>
              <a:rPr sz="1950" spc="345" dirty="0">
                <a:solidFill>
                  <a:srgbClr val="221F1F"/>
                </a:solidFill>
                <a:latin typeface="Candara"/>
                <a:cs typeface="Candara"/>
              </a:rPr>
              <a:t> </a:t>
            </a:r>
            <a:r>
              <a:rPr sz="1950" spc="50" dirty="0">
                <a:solidFill>
                  <a:srgbClr val="221F1F"/>
                </a:solidFill>
                <a:latin typeface="Candara"/>
                <a:cs typeface="Candara"/>
              </a:rPr>
              <a:t>INTER-</a:t>
            </a:r>
            <a:r>
              <a:rPr sz="1950" dirty="0">
                <a:solidFill>
                  <a:srgbClr val="221F1F"/>
                </a:solidFill>
                <a:latin typeface="Candara"/>
                <a:cs typeface="Candara"/>
              </a:rPr>
              <a:t>EUROPEAN</a:t>
            </a:r>
            <a:r>
              <a:rPr sz="1950" spc="325" dirty="0">
                <a:solidFill>
                  <a:srgbClr val="221F1F"/>
                </a:solidFill>
                <a:latin typeface="Candara"/>
                <a:cs typeface="Candara"/>
              </a:rPr>
              <a:t> </a:t>
            </a:r>
            <a:r>
              <a:rPr sz="1950" dirty="0">
                <a:solidFill>
                  <a:srgbClr val="221F1F"/>
                </a:solidFill>
                <a:latin typeface="Candara"/>
                <a:cs typeface="Candara"/>
              </a:rPr>
              <a:t>DIVISION</a:t>
            </a:r>
            <a:r>
              <a:rPr sz="1950" spc="335" dirty="0">
                <a:solidFill>
                  <a:srgbClr val="221F1F"/>
                </a:solidFill>
                <a:latin typeface="Candara"/>
                <a:cs typeface="Candara"/>
              </a:rPr>
              <a:t> </a:t>
            </a:r>
            <a:r>
              <a:rPr sz="1950" dirty="0">
                <a:solidFill>
                  <a:srgbClr val="221F1F"/>
                </a:solidFill>
                <a:latin typeface="Candara"/>
                <a:cs typeface="Candara"/>
              </a:rPr>
              <a:t>FOR</a:t>
            </a:r>
            <a:r>
              <a:rPr sz="1950" spc="265" dirty="0">
                <a:solidFill>
                  <a:srgbClr val="221F1F"/>
                </a:solidFill>
                <a:latin typeface="Candara"/>
                <a:cs typeface="Candara"/>
              </a:rPr>
              <a:t> </a:t>
            </a:r>
            <a:r>
              <a:rPr sz="1950" spc="-30" dirty="0">
                <a:solidFill>
                  <a:srgbClr val="221F1F"/>
                </a:solidFill>
                <a:latin typeface="Candara"/>
                <a:cs typeface="Candara"/>
              </a:rPr>
              <a:t>2025-</a:t>
            </a:r>
            <a:r>
              <a:rPr sz="1950" spc="-20" dirty="0">
                <a:solidFill>
                  <a:srgbClr val="221F1F"/>
                </a:solidFill>
                <a:latin typeface="Candara"/>
                <a:cs typeface="Candara"/>
              </a:rPr>
              <a:t>2030</a:t>
            </a:r>
            <a:endParaRPr sz="1950" dirty="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0928" y="2422644"/>
            <a:ext cx="3676015" cy="20351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3890"/>
              </a:lnSpc>
              <a:spcBef>
                <a:spcPts val="225"/>
              </a:spcBef>
            </a:pP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“Seek</a:t>
            </a:r>
            <a:r>
              <a:rPr sz="3250" spc="-75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the</a:t>
            </a:r>
            <a:r>
              <a:rPr sz="3250" spc="-90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peace</a:t>
            </a:r>
            <a:r>
              <a:rPr sz="3250" spc="-75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and</a:t>
            </a:r>
            <a:r>
              <a:rPr sz="3250" spc="-80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prosperity</a:t>
            </a:r>
            <a:r>
              <a:rPr sz="3250" spc="-45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of</a:t>
            </a:r>
            <a:r>
              <a:rPr sz="3250" spc="-80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the</a:t>
            </a:r>
            <a:r>
              <a:rPr sz="3250" spc="-80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Chin up Buttercup"/>
                <a:cs typeface="Chin up Buttercup"/>
              </a:rPr>
              <a:t>city...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Pray</a:t>
            </a:r>
            <a:r>
              <a:rPr sz="3250" spc="-60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to</a:t>
            </a:r>
            <a:r>
              <a:rPr sz="3250" spc="-45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the</a:t>
            </a:r>
            <a:r>
              <a:rPr sz="3250" spc="-40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Lord</a:t>
            </a:r>
            <a:r>
              <a:rPr sz="3250" spc="-45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for</a:t>
            </a:r>
            <a:r>
              <a:rPr sz="3250" spc="-50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it,</a:t>
            </a:r>
            <a:r>
              <a:rPr sz="3250" spc="-40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because</a:t>
            </a:r>
            <a:r>
              <a:rPr sz="3250" spc="-50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if</a:t>
            </a:r>
            <a:r>
              <a:rPr sz="3250" spc="-55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it</a:t>
            </a:r>
            <a:r>
              <a:rPr sz="3250" spc="-40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Chin up Buttercup"/>
                <a:cs typeface="Chin up Buttercup"/>
              </a:rPr>
              <a:t>prospers,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you</a:t>
            </a:r>
            <a:r>
              <a:rPr sz="3250" spc="-55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too</a:t>
            </a:r>
            <a:r>
              <a:rPr sz="3250" spc="-45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dirty="0">
                <a:solidFill>
                  <a:srgbClr val="FFFFFF"/>
                </a:solidFill>
                <a:latin typeface="Chin up Buttercup"/>
                <a:cs typeface="Chin up Buttercup"/>
              </a:rPr>
              <a:t>will</a:t>
            </a:r>
            <a:r>
              <a:rPr sz="3250" spc="-30" dirty="0">
                <a:solidFill>
                  <a:srgbClr val="FFFFFF"/>
                </a:solidFill>
                <a:latin typeface="Chin up Buttercup"/>
                <a:cs typeface="Chin up Buttercup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Chin up Buttercup"/>
                <a:cs typeface="Chin up Buttercup"/>
              </a:rPr>
              <a:t>prosper.”</a:t>
            </a:r>
            <a:endParaRPr sz="3250" dirty="0">
              <a:latin typeface="Chin up Buttercup"/>
              <a:cs typeface="Chin up Buttercup"/>
            </a:endParaRPr>
          </a:p>
          <a:p>
            <a:pPr algn="ctr">
              <a:lnSpc>
                <a:spcPct val="100000"/>
              </a:lnSpc>
              <a:spcBef>
                <a:spcPts val="2470"/>
              </a:spcBef>
            </a:pPr>
            <a:r>
              <a:rPr sz="1300" spc="-10" dirty="0">
                <a:solidFill>
                  <a:srgbClr val="FFFFFF"/>
                </a:solidFill>
                <a:latin typeface="Malgun Gothic"/>
                <a:cs typeface="Malgun Gothic"/>
              </a:rPr>
              <a:t>Jeremiah</a:t>
            </a:r>
            <a:r>
              <a:rPr sz="1300" spc="-10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algun Gothic"/>
                <a:cs typeface="Malgun Gothic"/>
              </a:rPr>
              <a:t>29:7</a:t>
            </a:r>
            <a:endParaRPr sz="1300" dirty="0">
              <a:latin typeface="Malgun Gothic"/>
              <a:cs typeface="Malgun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12884" y="269010"/>
            <a:ext cx="12134850" cy="7105650"/>
            <a:chOff x="1312884" y="269010"/>
            <a:chExt cx="12134850" cy="7105650"/>
          </a:xfrm>
        </p:grpSpPr>
        <p:sp>
          <p:nvSpPr>
            <p:cNvPr id="9" name="object 9"/>
            <p:cNvSpPr/>
            <p:nvPr/>
          </p:nvSpPr>
          <p:spPr>
            <a:xfrm>
              <a:off x="1312875" y="269011"/>
              <a:ext cx="2000885" cy="1960245"/>
            </a:xfrm>
            <a:custGeom>
              <a:avLst/>
              <a:gdLst/>
              <a:ahLst/>
              <a:cxnLst/>
              <a:rect l="l" t="t" r="r" b="b"/>
              <a:pathLst>
                <a:path w="2000885" h="1960245">
                  <a:moveTo>
                    <a:pt x="1845729" y="781354"/>
                  </a:moveTo>
                  <a:lnTo>
                    <a:pt x="1842808" y="767651"/>
                  </a:lnTo>
                  <a:lnTo>
                    <a:pt x="1835429" y="740232"/>
                  </a:lnTo>
                  <a:lnTo>
                    <a:pt x="546379" y="740232"/>
                  </a:lnTo>
                  <a:lnTo>
                    <a:pt x="546379" y="575741"/>
                  </a:lnTo>
                  <a:lnTo>
                    <a:pt x="1766227" y="575741"/>
                  </a:lnTo>
                  <a:lnTo>
                    <a:pt x="1740115" y="534619"/>
                  </a:lnTo>
                  <a:lnTo>
                    <a:pt x="1711452" y="493496"/>
                  </a:lnTo>
                  <a:lnTo>
                    <a:pt x="1680311" y="452374"/>
                  </a:lnTo>
                  <a:lnTo>
                    <a:pt x="1646821" y="424954"/>
                  </a:lnTo>
                  <a:lnTo>
                    <a:pt x="1611071" y="383832"/>
                  </a:lnTo>
                  <a:lnTo>
                    <a:pt x="1573161" y="356412"/>
                  </a:lnTo>
                  <a:lnTo>
                    <a:pt x="1533220" y="315290"/>
                  </a:lnTo>
                  <a:lnTo>
                    <a:pt x="1491348" y="287870"/>
                  </a:lnTo>
                  <a:lnTo>
                    <a:pt x="1447622" y="260451"/>
                  </a:lnTo>
                  <a:lnTo>
                    <a:pt x="1402181" y="246748"/>
                  </a:lnTo>
                  <a:lnTo>
                    <a:pt x="1355128" y="219329"/>
                  </a:lnTo>
                  <a:lnTo>
                    <a:pt x="1306537" y="205625"/>
                  </a:lnTo>
                  <a:lnTo>
                    <a:pt x="1261973" y="178206"/>
                  </a:lnTo>
                  <a:lnTo>
                    <a:pt x="1216177" y="164503"/>
                  </a:lnTo>
                  <a:lnTo>
                    <a:pt x="1157211" y="164503"/>
                  </a:lnTo>
                  <a:lnTo>
                    <a:pt x="1109103" y="150799"/>
                  </a:lnTo>
                  <a:lnTo>
                    <a:pt x="906411" y="150799"/>
                  </a:lnTo>
                  <a:lnTo>
                    <a:pt x="757555" y="191922"/>
                  </a:lnTo>
                  <a:lnTo>
                    <a:pt x="664108" y="219329"/>
                  </a:lnTo>
                  <a:lnTo>
                    <a:pt x="619379" y="233045"/>
                  </a:lnTo>
                  <a:lnTo>
                    <a:pt x="576122" y="260451"/>
                  </a:lnTo>
                  <a:lnTo>
                    <a:pt x="534416" y="287870"/>
                  </a:lnTo>
                  <a:lnTo>
                    <a:pt x="494347" y="315290"/>
                  </a:lnTo>
                  <a:lnTo>
                    <a:pt x="456006" y="342709"/>
                  </a:lnTo>
                  <a:lnTo>
                    <a:pt x="419481" y="370116"/>
                  </a:lnTo>
                  <a:lnTo>
                    <a:pt x="384860" y="411238"/>
                  </a:lnTo>
                  <a:lnTo>
                    <a:pt x="352247" y="438658"/>
                  </a:lnTo>
                  <a:lnTo>
                    <a:pt x="321729" y="479780"/>
                  </a:lnTo>
                  <a:lnTo>
                    <a:pt x="293382" y="520903"/>
                  </a:lnTo>
                  <a:lnTo>
                    <a:pt x="267309" y="562038"/>
                  </a:lnTo>
                  <a:lnTo>
                    <a:pt x="243598" y="603161"/>
                  </a:lnTo>
                  <a:lnTo>
                    <a:pt x="222338" y="644283"/>
                  </a:lnTo>
                  <a:lnTo>
                    <a:pt x="203619" y="685406"/>
                  </a:lnTo>
                  <a:lnTo>
                    <a:pt x="187540" y="726528"/>
                  </a:lnTo>
                  <a:lnTo>
                    <a:pt x="174167" y="781354"/>
                  </a:lnTo>
                  <a:lnTo>
                    <a:pt x="163626" y="822477"/>
                  </a:lnTo>
                  <a:lnTo>
                    <a:pt x="155968" y="877316"/>
                  </a:lnTo>
                  <a:lnTo>
                    <a:pt x="151320" y="918438"/>
                  </a:lnTo>
                  <a:lnTo>
                    <a:pt x="149745" y="973264"/>
                  </a:lnTo>
                  <a:lnTo>
                    <a:pt x="151320" y="1028103"/>
                  </a:lnTo>
                  <a:lnTo>
                    <a:pt x="155968" y="1069225"/>
                  </a:lnTo>
                  <a:lnTo>
                    <a:pt x="163601" y="1124051"/>
                  </a:lnTo>
                  <a:lnTo>
                    <a:pt x="174142" y="1165186"/>
                  </a:lnTo>
                  <a:lnTo>
                    <a:pt x="187490" y="1220012"/>
                  </a:lnTo>
                  <a:lnTo>
                    <a:pt x="203555" y="1261135"/>
                  </a:lnTo>
                  <a:lnTo>
                    <a:pt x="222250" y="1302258"/>
                  </a:lnTo>
                  <a:lnTo>
                    <a:pt x="243471" y="1343380"/>
                  </a:lnTo>
                  <a:lnTo>
                    <a:pt x="267157" y="1384503"/>
                  </a:lnTo>
                  <a:lnTo>
                    <a:pt x="293204" y="1425638"/>
                  </a:lnTo>
                  <a:lnTo>
                    <a:pt x="321513" y="1466761"/>
                  </a:lnTo>
                  <a:lnTo>
                    <a:pt x="352005" y="1507883"/>
                  </a:lnTo>
                  <a:lnTo>
                    <a:pt x="384594" y="1535290"/>
                  </a:lnTo>
                  <a:lnTo>
                    <a:pt x="419176" y="1562709"/>
                  </a:lnTo>
                  <a:lnTo>
                    <a:pt x="455663" y="1603832"/>
                  </a:lnTo>
                  <a:lnTo>
                    <a:pt x="493979" y="1631251"/>
                  </a:lnTo>
                  <a:lnTo>
                    <a:pt x="534009" y="1658670"/>
                  </a:lnTo>
                  <a:lnTo>
                    <a:pt x="575691" y="1686077"/>
                  </a:lnTo>
                  <a:lnTo>
                    <a:pt x="618921" y="1699793"/>
                  </a:lnTo>
                  <a:lnTo>
                    <a:pt x="663613" y="1727212"/>
                  </a:lnTo>
                  <a:lnTo>
                    <a:pt x="757021" y="1754619"/>
                  </a:lnTo>
                  <a:lnTo>
                    <a:pt x="855192" y="1782038"/>
                  </a:lnTo>
                  <a:lnTo>
                    <a:pt x="1164399" y="1782038"/>
                  </a:lnTo>
                  <a:lnTo>
                    <a:pt x="1262570" y="1754619"/>
                  </a:lnTo>
                  <a:lnTo>
                    <a:pt x="1355966" y="1727212"/>
                  </a:lnTo>
                  <a:lnTo>
                    <a:pt x="1400657" y="1699793"/>
                  </a:lnTo>
                  <a:lnTo>
                    <a:pt x="1443888" y="1686077"/>
                  </a:lnTo>
                  <a:lnTo>
                    <a:pt x="1485569" y="1658670"/>
                  </a:lnTo>
                  <a:lnTo>
                    <a:pt x="1525612" y="1631251"/>
                  </a:lnTo>
                  <a:lnTo>
                    <a:pt x="1563928" y="1603832"/>
                  </a:lnTo>
                  <a:lnTo>
                    <a:pt x="1600415" y="1562709"/>
                  </a:lnTo>
                  <a:lnTo>
                    <a:pt x="1634998" y="1535290"/>
                  </a:lnTo>
                  <a:lnTo>
                    <a:pt x="1667586" y="1507883"/>
                  </a:lnTo>
                  <a:lnTo>
                    <a:pt x="1698078" y="1466761"/>
                  </a:lnTo>
                  <a:lnTo>
                    <a:pt x="1726387" y="1425638"/>
                  </a:lnTo>
                  <a:lnTo>
                    <a:pt x="1752434" y="1384503"/>
                  </a:lnTo>
                  <a:lnTo>
                    <a:pt x="1760321" y="1370799"/>
                  </a:lnTo>
                  <a:lnTo>
                    <a:pt x="696201" y="1370799"/>
                  </a:lnTo>
                  <a:lnTo>
                    <a:pt x="639508" y="1357096"/>
                  </a:lnTo>
                  <a:lnTo>
                    <a:pt x="590562" y="1329677"/>
                  </a:lnTo>
                  <a:lnTo>
                    <a:pt x="549287" y="1288554"/>
                  </a:lnTo>
                  <a:lnTo>
                    <a:pt x="516509" y="1247432"/>
                  </a:lnTo>
                  <a:lnTo>
                    <a:pt x="493102" y="1206309"/>
                  </a:lnTo>
                  <a:lnTo>
                    <a:pt x="479056" y="1137767"/>
                  </a:lnTo>
                  <a:lnTo>
                    <a:pt x="474370" y="1082929"/>
                  </a:lnTo>
                  <a:lnTo>
                    <a:pt x="483590" y="986980"/>
                  </a:lnTo>
                  <a:lnTo>
                    <a:pt x="511543" y="918438"/>
                  </a:lnTo>
                  <a:lnTo>
                    <a:pt x="556983" y="863612"/>
                  </a:lnTo>
                  <a:lnTo>
                    <a:pt x="618972" y="822477"/>
                  </a:lnTo>
                  <a:lnTo>
                    <a:pt x="619556" y="822477"/>
                  </a:lnTo>
                  <a:lnTo>
                    <a:pt x="656348" y="808774"/>
                  </a:lnTo>
                  <a:lnTo>
                    <a:pt x="696201" y="795070"/>
                  </a:lnTo>
                  <a:lnTo>
                    <a:pt x="739101" y="781354"/>
                  </a:lnTo>
                  <a:lnTo>
                    <a:pt x="1845729" y="781354"/>
                  </a:lnTo>
                  <a:close/>
                </a:path>
                <a:path w="2000885" h="1960245">
                  <a:moveTo>
                    <a:pt x="2000504" y="904735"/>
                  </a:moveTo>
                  <a:lnTo>
                    <a:pt x="1997278" y="849896"/>
                  </a:lnTo>
                  <a:lnTo>
                    <a:pt x="1990483" y="795070"/>
                  </a:lnTo>
                  <a:lnTo>
                    <a:pt x="1980133" y="740232"/>
                  </a:lnTo>
                  <a:lnTo>
                    <a:pt x="1966239" y="685406"/>
                  </a:lnTo>
                  <a:lnTo>
                    <a:pt x="1966810" y="685406"/>
                  </a:lnTo>
                  <a:lnTo>
                    <a:pt x="1949411" y="630567"/>
                  </a:lnTo>
                  <a:lnTo>
                    <a:pt x="1928609" y="575741"/>
                  </a:lnTo>
                  <a:lnTo>
                    <a:pt x="1904504" y="520903"/>
                  </a:lnTo>
                  <a:lnTo>
                    <a:pt x="1877199" y="466077"/>
                  </a:lnTo>
                  <a:lnTo>
                    <a:pt x="1846770" y="424954"/>
                  </a:lnTo>
                  <a:lnTo>
                    <a:pt x="1813318" y="370116"/>
                  </a:lnTo>
                  <a:lnTo>
                    <a:pt x="1776920" y="328993"/>
                  </a:lnTo>
                  <a:lnTo>
                    <a:pt x="1742719" y="287870"/>
                  </a:lnTo>
                  <a:lnTo>
                    <a:pt x="1706422" y="260451"/>
                  </a:lnTo>
                  <a:lnTo>
                    <a:pt x="1668157" y="219329"/>
                  </a:lnTo>
                  <a:lnTo>
                    <a:pt x="1628038" y="191922"/>
                  </a:lnTo>
                  <a:lnTo>
                    <a:pt x="1586204" y="164503"/>
                  </a:lnTo>
                  <a:lnTo>
                    <a:pt x="1542796" y="137083"/>
                  </a:lnTo>
                  <a:lnTo>
                    <a:pt x="1497914" y="109664"/>
                  </a:lnTo>
                  <a:lnTo>
                    <a:pt x="1451711" y="82257"/>
                  </a:lnTo>
                  <a:lnTo>
                    <a:pt x="1355877" y="54838"/>
                  </a:lnTo>
                  <a:lnTo>
                    <a:pt x="1306512" y="27419"/>
                  </a:lnTo>
                  <a:lnTo>
                    <a:pt x="1256385" y="13703"/>
                  </a:lnTo>
                  <a:lnTo>
                    <a:pt x="1205623" y="13703"/>
                  </a:lnTo>
                  <a:lnTo>
                    <a:pt x="1154379" y="0"/>
                  </a:lnTo>
                  <a:lnTo>
                    <a:pt x="895184" y="0"/>
                  </a:lnTo>
                  <a:lnTo>
                    <a:pt x="694143" y="54825"/>
                  </a:lnTo>
                  <a:lnTo>
                    <a:pt x="646264" y="68541"/>
                  </a:lnTo>
                  <a:lnTo>
                    <a:pt x="594017" y="95948"/>
                  </a:lnTo>
                  <a:lnTo>
                    <a:pt x="543648" y="123367"/>
                  </a:lnTo>
                  <a:lnTo>
                    <a:pt x="495274" y="150787"/>
                  </a:lnTo>
                  <a:lnTo>
                    <a:pt x="449033" y="191909"/>
                  </a:lnTo>
                  <a:lnTo>
                    <a:pt x="405041" y="233032"/>
                  </a:lnTo>
                  <a:lnTo>
                    <a:pt x="363448" y="260451"/>
                  </a:lnTo>
                  <a:lnTo>
                    <a:pt x="348754" y="274154"/>
                  </a:lnTo>
                  <a:lnTo>
                    <a:pt x="320001" y="301574"/>
                  </a:lnTo>
                  <a:lnTo>
                    <a:pt x="305955" y="301574"/>
                  </a:lnTo>
                  <a:lnTo>
                    <a:pt x="274599" y="331571"/>
                  </a:lnTo>
                  <a:lnTo>
                    <a:pt x="274599" y="370116"/>
                  </a:lnTo>
                  <a:lnTo>
                    <a:pt x="241300" y="411238"/>
                  </a:lnTo>
                  <a:lnTo>
                    <a:pt x="210820" y="452361"/>
                  </a:lnTo>
                  <a:lnTo>
                    <a:pt x="183184" y="507187"/>
                  </a:lnTo>
                  <a:lnTo>
                    <a:pt x="158419" y="562025"/>
                  </a:lnTo>
                  <a:lnTo>
                    <a:pt x="136537" y="603148"/>
                  </a:lnTo>
                  <a:lnTo>
                    <a:pt x="117563" y="657974"/>
                  </a:lnTo>
                  <a:lnTo>
                    <a:pt x="101511" y="712812"/>
                  </a:lnTo>
                  <a:lnTo>
                    <a:pt x="88417" y="767638"/>
                  </a:lnTo>
                  <a:lnTo>
                    <a:pt x="78282" y="822477"/>
                  </a:lnTo>
                  <a:lnTo>
                    <a:pt x="71145" y="877303"/>
                  </a:lnTo>
                  <a:lnTo>
                    <a:pt x="67017" y="932129"/>
                  </a:lnTo>
                  <a:lnTo>
                    <a:pt x="65913" y="986967"/>
                  </a:lnTo>
                  <a:lnTo>
                    <a:pt x="67868" y="1041793"/>
                  </a:lnTo>
                  <a:lnTo>
                    <a:pt x="72110" y="1096632"/>
                  </a:lnTo>
                  <a:lnTo>
                    <a:pt x="79146" y="1151458"/>
                  </a:lnTo>
                  <a:lnTo>
                    <a:pt x="88950" y="1192580"/>
                  </a:lnTo>
                  <a:lnTo>
                    <a:pt x="101473" y="1247419"/>
                  </a:lnTo>
                  <a:lnTo>
                    <a:pt x="116700" y="1302245"/>
                  </a:lnTo>
                  <a:lnTo>
                    <a:pt x="134581" y="1343367"/>
                  </a:lnTo>
                  <a:lnTo>
                    <a:pt x="155092" y="1398206"/>
                  </a:lnTo>
                  <a:lnTo>
                    <a:pt x="178193" y="1439329"/>
                  </a:lnTo>
                  <a:lnTo>
                    <a:pt x="166141" y="1425625"/>
                  </a:lnTo>
                  <a:lnTo>
                    <a:pt x="154457" y="1411909"/>
                  </a:lnTo>
                  <a:lnTo>
                    <a:pt x="143332" y="1398206"/>
                  </a:lnTo>
                  <a:lnTo>
                    <a:pt x="132905" y="1370787"/>
                  </a:lnTo>
                  <a:lnTo>
                    <a:pt x="132321" y="1370787"/>
                  </a:lnTo>
                  <a:lnTo>
                    <a:pt x="107175" y="1329664"/>
                  </a:lnTo>
                  <a:lnTo>
                    <a:pt x="85471" y="1274838"/>
                  </a:lnTo>
                  <a:lnTo>
                    <a:pt x="67132" y="1220000"/>
                  </a:lnTo>
                  <a:lnTo>
                    <a:pt x="52133" y="1165174"/>
                  </a:lnTo>
                  <a:lnTo>
                    <a:pt x="40424" y="1110335"/>
                  </a:lnTo>
                  <a:lnTo>
                    <a:pt x="31940" y="1055509"/>
                  </a:lnTo>
                  <a:lnTo>
                    <a:pt x="26631" y="1000671"/>
                  </a:lnTo>
                  <a:lnTo>
                    <a:pt x="24282" y="945845"/>
                  </a:lnTo>
                  <a:lnTo>
                    <a:pt x="25692" y="891019"/>
                  </a:lnTo>
                  <a:lnTo>
                    <a:pt x="30848" y="849884"/>
                  </a:lnTo>
                  <a:lnTo>
                    <a:pt x="39751" y="795058"/>
                  </a:lnTo>
                  <a:lnTo>
                    <a:pt x="52374" y="740232"/>
                  </a:lnTo>
                  <a:lnTo>
                    <a:pt x="68719" y="685393"/>
                  </a:lnTo>
                  <a:lnTo>
                    <a:pt x="88773" y="630567"/>
                  </a:lnTo>
                  <a:lnTo>
                    <a:pt x="111721" y="589432"/>
                  </a:lnTo>
                  <a:lnTo>
                    <a:pt x="138112" y="534606"/>
                  </a:lnTo>
                  <a:lnTo>
                    <a:pt x="167741" y="493483"/>
                  </a:lnTo>
                  <a:lnTo>
                    <a:pt x="200482" y="452361"/>
                  </a:lnTo>
                  <a:lnTo>
                    <a:pt x="236156" y="397522"/>
                  </a:lnTo>
                  <a:lnTo>
                    <a:pt x="274599" y="370116"/>
                  </a:lnTo>
                  <a:lnTo>
                    <a:pt x="274599" y="331571"/>
                  </a:lnTo>
                  <a:lnTo>
                    <a:pt x="262966" y="342696"/>
                  </a:lnTo>
                  <a:lnTo>
                    <a:pt x="222694" y="383819"/>
                  </a:lnTo>
                  <a:lnTo>
                    <a:pt x="185305" y="424942"/>
                  </a:lnTo>
                  <a:lnTo>
                    <a:pt x="150964" y="479780"/>
                  </a:lnTo>
                  <a:lnTo>
                    <a:pt x="119837" y="520903"/>
                  </a:lnTo>
                  <a:lnTo>
                    <a:pt x="92087" y="575729"/>
                  </a:lnTo>
                  <a:lnTo>
                    <a:pt x="67856" y="630567"/>
                  </a:lnTo>
                  <a:lnTo>
                    <a:pt x="47066" y="671690"/>
                  </a:lnTo>
                  <a:lnTo>
                    <a:pt x="30010" y="726516"/>
                  </a:lnTo>
                  <a:lnTo>
                    <a:pt x="16738" y="781354"/>
                  </a:lnTo>
                  <a:lnTo>
                    <a:pt x="7289" y="836180"/>
                  </a:lnTo>
                  <a:lnTo>
                    <a:pt x="1689" y="891019"/>
                  </a:lnTo>
                  <a:lnTo>
                    <a:pt x="0" y="959548"/>
                  </a:lnTo>
                  <a:lnTo>
                    <a:pt x="2235" y="1014387"/>
                  </a:lnTo>
                  <a:lnTo>
                    <a:pt x="7366" y="1069213"/>
                  </a:lnTo>
                  <a:lnTo>
                    <a:pt x="15824" y="1124051"/>
                  </a:lnTo>
                  <a:lnTo>
                    <a:pt x="27635" y="1178877"/>
                  </a:lnTo>
                  <a:lnTo>
                    <a:pt x="42887" y="1233716"/>
                  </a:lnTo>
                  <a:lnTo>
                    <a:pt x="61607" y="1288542"/>
                  </a:lnTo>
                  <a:lnTo>
                    <a:pt x="83858" y="1329664"/>
                  </a:lnTo>
                  <a:lnTo>
                    <a:pt x="109677" y="1384503"/>
                  </a:lnTo>
                  <a:lnTo>
                    <a:pt x="136613" y="1425625"/>
                  </a:lnTo>
                  <a:lnTo>
                    <a:pt x="166497" y="1480451"/>
                  </a:lnTo>
                  <a:lnTo>
                    <a:pt x="199148" y="1521574"/>
                  </a:lnTo>
                  <a:lnTo>
                    <a:pt x="234454" y="1562696"/>
                  </a:lnTo>
                  <a:lnTo>
                    <a:pt x="272275" y="1590116"/>
                  </a:lnTo>
                  <a:lnTo>
                    <a:pt x="302869" y="1631238"/>
                  </a:lnTo>
                  <a:lnTo>
                    <a:pt x="335432" y="1672361"/>
                  </a:lnTo>
                  <a:lnTo>
                    <a:pt x="369951" y="1699780"/>
                  </a:lnTo>
                  <a:lnTo>
                    <a:pt x="406425" y="1740903"/>
                  </a:lnTo>
                  <a:lnTo>
                    <a:pt x="450977" y="1768322"/>
                  </a:lnTo>
                  <a:lnTo>
                    <a:pt x="497890" y="1809445"/>
                  </a:lnTo>
                  <a:lnTo>
                    <a:pt x="546989" y="1836864"/>
                  </a:lnTo>
                  <a:lnTo>
                    <a:pt x="598068" y="1864271"/>
                  </a:lnTo>
                  <a:lnTo>
                    <a:pt x="650925" y="1891690"/>
                  </a:lnTo>
                  <a:lnTo>
                    <a:pt x="705383" y="1919109"/>
                  </a:lnTo>
                  <a:lnTo>
                    <a:pt x="761238" y="1932813"/>
                  </a:lnTo>
                  <a:lnTo>
                    <a:pt x="861529" y="1960232"/>
                  </a:lnTo>
                  <a:lnTo>
                    <a:pt x="1168908" y="1960232"/>
                  </a:lnTo>
                  <a:lnTo>
                    <a:pt x="1219327" y="1946529"/>
                  </a:lnTo>
                  <a:lnTo>
                    <a:pt x="936447" y="1946529"/>
                  </a:lnTo>
                  <a:lnTo>
                    <a:pt x="714057" y="1891690"/>
                  </a:lnTo>
                  <a:lnTo>
                    <a:pt x="661238" y="1864271"/>
                  </a:lnTo>
                  <a:lnTo>
                    <a:pt x="609942" y="1850567"/>
                  </a:lnTo>
                  <a:lnTo>
                    <a:pt x="560362" y="1823148"/>
                  </a:lnTo>
                  <a:lnTo>
                    <a:pt x="512686" y="1782025"/>
                  </a:lnTo>
                  <a:lnTo>
                    <a:pt x="467118" y="1754619"/>
                  </a:lnTo>
                  <a:lnTo>
                    <a:pt x="423849" y="1713484"/>
                  </a:lnTo>
                  <a:lnTo>
                    <a:pt x="416102" y="1713484"/>
                  </a:lnTo>
                  <a:lnTo>
                    <a:pt x="408533" y="1699780"/>
                  </a:lnTo>
                  <a:lnTo>
                    <a:pt x="401053" y="1699780"/>
                  </a:lnTo>
                  <a:lnTo>
                    <a:pt x="393649" y="1686077"/>
                  </a:lnTo>
                  <a:lnTo>
                    <a:pt x="442379" y="1686077"/>
                  </a:lnTo>
                  <a:lnTo>
                    <a:pt x="394804" y="1658658"/>
                  </a:lnTo>
                  <a:lnTo>
                    <a:pt x="368668" y="1644954"/>
                  </a:lnTo>
                  <a:lnTo>
                    <a:pt x="343344" y="1617535"/>
                  </a:lnTo>
                  <a:lnTo>
                    <a:pt x="318782" y="1603832"/>
                  </a:lnTo>
                  <a:lnTo>
                    <a:pt x="294919" y="1576412"/>
                  </a:lnTo>
                  <a:lnTo>
                    <a:pt x="263855" y="1535290"/>
                  </a:lnTo>
                  <a:lnTo>
                    <a:pt x="235305" y="1494167"/>
                  </a:lnTo>
                  <a:lnTo>
                    <a:pt x="209321" y="1439329"/>
                  </a:lnTo>
                  <a:lnTo>
                    <a:pt x="185928" y="1398206"/>
                  </a:lnTo>
                  <a:lnTo>
                    <a:pt x="165150" y="1343367"/>
                  </a:lnTo>
                  <a:lnTo>
                    <a:pt x="147066" y="1302245"/>
                  </a:lnTo>
                  <a:lnTo>
                    <a:pt x="131686" y="1247419"/>
                  </a:lnTo>
                  <a:lnTo>
                    <a:pt x="119049" y="1192580"/>
                  </a:lnTo>
                  <a:lnTo>
                    <a:pt x="109207" y="1137754"/>
                  </a:lnTo>
                  <a:lnTo>
                    <a:pt x="102209" y="1096632"/>
                  </a:lnTo>
                  <a:lnTo>
                    <a:pt x="98069" y="1041793"/>
                  </a:lnTo>
                  <a:lnTo>
                    <a:pt x="96481" y="986967"/>
                  </a:lnTo>
                  <a:lnTo>
                    <a:pt x="97955" y="932129"/>
                  </a:lnTo>
                  <a:lnTo>
                    <a:pt x="102463" y="877303"/>
                  </a:lnTo>
                  <a:lnTo>
                    <a:pt x="109969" y="822477"/>
                  </a:lnTo>
                  <a:lnTo>
                    <a:pt x="120446" y="767638"/>
                  </a:lnTo>
                  <a:lnTo>
                    <a:pt x="133883" y="712812"/>
                  </a:lnTo>
                  <a:lnTo>
                    <a:pt x="150253" y="657974"/>
                  </a:lnTo>
                  <a:lnTo>
                    <a:pt x="169532" y="616851"/>
                  </a:lnTo>
                  <a:lnTo>
                    <a:pt x="191693" y="562025"/>
                  </a:lnTo>
                  <a:lnTo>
                    <a:pt x="216700" y="507187"/>
                  </a:lnTo>
                  <a:lnTo>
                    <a:pt x="244551" y="466064"/>
                  </a:lnTo>
                  <a:lnTo>
                    <a:pt x="275221" y="411238"/>
                  </a:lnTo>
                  <a:lnTo>
                    <a:pt x="308660" y="370116"/>
                  </a:lnTo>
                  <a:lnTo>
                    <a:pt x="344868" y="328993"/>
                  </a:lnTo>
                  <a:lnTo>
                    <a:pt x="365658" y="301574"/>
                  </a:lnTo>
                  <a:lnTo>
                    <a:pt x="387108" y="287858"/>
                  </a:lnTo>
                  <a:lnTo>
                    <a:pt x="409219" y="260451"/>
                  </a:lnTo>
                  <a:lnTo>
                    <a:pt x="477672" y="219329"/>
                  </a:lnTo>
                  <a:lnTo>
                    <a:pt x="524789" y="191909"/>
                  </a:lnTo>
                  <a:lnTo>
                    <a:pt x="573214" y="178206"/>
                  </a:lnTo>
                  <a:lnTo>
                    <a:pt x="673557" y="150787"/>
                  </a:lnTo>
                  <a:lnTo>
                    <a:pt x="786091" y="123367"/>
                  </a:lnTo>
                  <a:lnTo>
                    <a:pt x="1014793" y="123367"/>
                  </a:lnTo>
                  <a:lnTo>
                    <a:pt x="1071359" y="137071"/>
                  </a:lnTo>
                  <a:lnTo>
                    <a:pt x="1105204" y="137071"/>
                  </a:lnTo>
                  <a:lnTo>
                    <a:pt x="1171803" y="164490"/>
                  </a:lnTo>
                  <a:lnTo>
                    <a:pt x="1216177" y="164490"/>
                  </a:lnTo>
                  <a:lnTo>
                    <a:pt x="1073099" y="123367"/>
                  </a:lnTo>
                  <a:lnTo>
                    <a:pt x="1015530" y="109664"/>
                  </a:lnTo>
                  <a:lnTo>
                    <a:pt x="782650" y="109664"/>
                  </a:lnTo>
                  <a:lnTo>
                    <a:pt x="667753" y="137083"/>
                  </a:lnTo>
                  <a:lnTo>
                    <a:pt x="629742" y="137083"/>
                  </a:lnTo>
                  <a:lnTo>
                    <a:pt x="555701" y="164503"/>
                  </a:lnTo>
                  <a:lnTo>
                    <a:pt x="519658" y="178206"/>
                  </a:lnTo>
                  <a:lnTo>
                    <a:pt x="553300" y="150787"/>
                  </a:lnTo>
                  <a:lnTo>
                    <a:pt x="587971" y="137071"/>
                  </a:lnTo>
                  <a:lnTo>
                    <a:pt x="623620" y="123367"/>
                  </a:lnTo>
                  <a:lnTo>
                    <a:pt x="660196" y="95948"/>
                  </a:lnTo>
                  <a:lnTo>
                    <a:pt x="712952" y="82245"/>
                  </a:lnTo>
                  <a:lnTo>
                    <a:pt x="934961" y="27419"/>
                  </a:lnTo>
                  <a:lnTo>
                    <a:pt x="1106411" y="27419"/>
                  </a:lnTo>
                  <a:lnTo>
                    <a:pt x="1163205" y="41135"/>
                  </a:lnTo>
                  <a:lnTo>
                    <a:pt x="1219454" y="41135"/>
                  </a:lnTo>
                  <a:lnTo>
                    <a:pt x="1274940" y="54838"/>
                  </a:lnTo>
                  <a:lnTo>
                    <a:pt x="1329474" y="82257"/>
                  </a:lnTo>
                  <a:lnTo>
                    <a:pt x="1382864" y="95961"/>
                  </a:lnTo>
                  <a:lnTo>
                    <a:pt x="1434871" y="123380"/>
                  </a:lnTo>
                  <a:lnTo>
                    <a:pt x="1485366" y="150799"/>
                  </a:lnTo>
                  <a:lnTo>
                    <a:pt x="1534198" y="178206"/>
                  </a:lnTo>
                  <a:lnTo>
                    <a:pt x="1581188" y="205625"/>
                  </a:lnTo>
                  <a:lnTo>
                    <a:pt x="1626158" y="233045"/>
                  </a:lnTo>
                  <a:lnTo>
                    <a:pt x="1668957" y="274167"/>
                  </a:lnTo>
                  <a:lnTo>
                    <a:pt x="1709394" y="315290"/>
                  </a:lnTo>
                  <a:lnTo>
                    <a:pt x="1747304" y="356412"/>
                  </a:lnTo>
                  <a:lnTo>
                    <a:pt x="1782521" y="397535"/>
                  </a:lnTo>
                  <a:lnTo>
                    <a:pt x="1814931" y="438658"/>
                  </a:lnTo>
                  <a:lnTo>
                    <a:pt x="1844446" y="493496"/>
                  </a:lnTo>
                  <a:lnTo>
                    <a:pt x="1870938" y="534619"/>
                  </a:lnTo>
                  <a:lnTo>
                    <a:pt x="1894332" y="589445"/>
                  </a:lnTo>
                  <a:lnTo>
                    <a:pt x="1914525" y="644283"/>
                  </a:lnTo>
                  <a:lnTo>
                    <a:pt x="1931390" y="685406"/>
                  </a:lnTo>
                  <a:lnTo>
                    <a:pt x="1944687" y="740232"/>
                  </a:lnTo>
                  <a:lnTo>
                    <a:pt x="1954707" y="795070"/>
                  </a:lnTo>
                  <a:lnTo>
                    <a:pt x="1961426" y="849896"/>
                  </a:lnTo>
                  <a:lnTo>
                    <a:pt x="1964842" y="904735"/>
                  </a:lnTo>
                  <a:lnTo>
                    <a:pt x="1964956" y="959561"/>
                  </a:lnTo>
                  <a:lnTo>
                    <a:pt x="1961743" y="1014399"/>
                  </a:lnTo>
                  <a:lnTo>
                    <a:pt x="1956079" y="1061847"/>
                  </a:lnTo>
                  <a:lnTo>
                    <a:pt x="1955787" y="1069225"/>
                  </a:lnTo>
                  <a:lnTo>
                    <a:pt x="1955203" y="1069225"/>
                  </a:lnTo>
                  <a:lnTo>
                    <a:pt x="1956079" y="1061847"/>
                  </a:lnTo>
                  <a:lnTo>
                    <a:pt x="1958009" y="1014387"/>
                  </a:lnTo>
                  <a:lnTo>
                    <a:pt x="1957743" y="959561"/>
                  </a:lnTo>
                  <a:lnTo>
                    <a:pt x="1954987" y="904722"/>
                  </a:lnTo>
                  <a:lnTo>
                    <a:pt x="1949754" y="863600"/>
                  </a:lnTo>
                  <a:lnTo>
                    <a:pt x="1942084" y="808774"/>
                  </a:lnTo>
                  <a:lnTo>
                    <a:pt x="1931974" y="753935"/>
                  </a:lnTo>
                  <a:lnTo>
                    <a:pt x="1917954" y="699109"/>
                  </a:lnTo>
                  <a:lnTo>
                    <a:pt x="1900745" y="657987"/>
                  </a:lnTo>
                  <a:lnTo>
                    <a:pt x="1880285" y="603148"/>
                  </a:lnTo>
                  <a:lnTo>
                    <a:pt x="1856511" y="548322"/>
                  </a:lnTo>
                  <a:lnTo>
                    <a:pt x="1829371" y="507199"/>
                  </a:lnTo>
                  <a:lnTo>
                    <a:pt x="1798789" y="452361"/>
                  </a:lnTo>
                  <a:lnTo>
                    <a:pt x="1764728" y="411238"/>
                  </a:lnTo>
                  <a:lnTo>
                    <a:pt x="1727301" y="370116"/>
                  </a:lnTo>
                  <a:lnTo>
                    <a:pt x="1686382" y="328993"/>
                  </a:lnTo>
                  <a:lnTo>
                    <a:pt x="1642275" y="287870"/>
                  </a:lnTo>
                  <a:lnTo>
                    <a:pt x="1595247" y="260451"/>
                  </a:lnTo>
                  <a:lnTo>
                    <a:pt x="1545590" y="233032"/>
                  </a:lnTo>
                  <a:lnTo>
                    <a:pt x="1493583" y="205625"/>
                  </a:lnTo>
                  <a:lnTo>
                    <a:pt x="1439519" y="191909"/>
                  </a:lnTo>
                  <a:lnTo>
                    <a:pt x="1438363" y="191909"/>
                  </a:lnTo>
                  <a:lnTo>
                    <a:pt x="1491856" y="219329"/>
                  </a:lnTo>
                  <a:lnTo>
                    <a:pt x="1543189" y="233032"/>
                  </a:lnTo>
                  <a:lnTo>
                    <a:pt x="1592097" y="260451"/>
                  </a:lnTo>
                  <a:lnTo>
                    <a:pt x="1638312" y="301574"/>
                  </a:lnTo>
                  <a:lnTo>
                    <a:pt x="1681594" y="328993"/>
                  </a:lnTo>
                  <a:lnTo>
                    <a:pt x="1721688" y="370116"/>
                  </a:lnTo>
                  <a:lnTo>
                    <a:pt x="1758340" y="411238"/>
                  </a:lnTo>
                  <a:lnTo>
                    <a:pt x="1791665" y="452361"/>
                  </a:lnTo>
                  <a:lnTo>
                    <a:pt x="1821497" y="507199"/>
                  </a:lnTo>
                  <a:lnTo>
                    <a:pt x="1847888" y="548322"/>
                  </a:lnTo>
                  <a:lnTo>
                    <a:pt x="1870913" y="603148"/>
                  </a:lnTo>
                  <a:lnTo>
                    <a:pt x="1890623" y="657987"/>
                  </a:lnTo>
                  <a:lnTo>
                    <a:pt x="1907082" y="712812"/>
                  </a:lnTo>
                  <a:lnTo>
                    <a:pt x="1930247" y="808774"/>
                  </a:lnTo>
                  <a:lnTo>
                    <a:pt x="1937473" y="863600"/>
                  </a:lnTo>
                  <a:lnTo>
                    <a:pt x="1942033" y="918438"/>
                  </a:lnTo>
                  <a:lnTo>
                    <a:pt x="1943925" y="973264"/>
                  </a:lnTo>
                  <a:lnTo>
                    <a:pt x="1943150" y="1028090"/>
                  </a:lnTo>
                  <a:lnTo>
                    <a:pt x="1939721" y="1069225"/>
                  </a:lnTo>
                  <a:lnTo>
                    <a:pt x="1933613" y="1124051"/>
                  </a:lnTo>
                  <a:lnTo>
                    <a:pt x="1924837" y="1178877"/>
                  </a:lnTo>
                  <a:lnTo>
                    <a:pt x="1913394" y="1233716"/>
                  </a:lnTo>
                  <a:lnTo>
                    <a:pt x="1892769" y="1274838"/>
                  </a:lnTo>
                  <a:lnTo>
                    <a:pt x="1869008" y="1329677"/>
                  </a:lnTo>
                  <a:lnTo>
                    <a:pt x="1842198" y="1370799"/>
                  </a:lnTo>
                  <a:lnTo>
                    <a:pt x="1812455" y="1425625"/>
                  </a:lnTo>
                  <a:lnTo>
                    <a:pt x="1779866" y="1466748"/>
                  </a:lnTo>
                  <a:lnTo>
                    <a:pt x="1744560" y="1507871"/>
                  </a:lnTo>
                  <a:lnTo>
                    <a:pt x="1706613" y="1548993"/>
                  </a:lnTo>
                  <a:lnTo>
                    <a:pt x="1666151" y="1590116"/>
                  </a:lnTo>
                  <a:lnTo>
                    <a:pt x="1623275" y="1631251"/>
                  </a:lnTo>
                  <a:lnTo>
                    <a:pt x="1578089" y="1658658"/>
                  </a:lnTo>
                  <a:lnTo>
                    <a:pt x="1530692" y="1686077"/>
                  </a:lnTo>
                  <a:lnTo>
                    <a:pt x="1481734" y="1713496"/>
                  </a:lnTo>
                  <a:lnTo>
                    <a:pt x="1431048" y="1740903"/>
                  </a:lnTo>
                  <a:lnTo>
                    <a:pt x="1378826" y="1768322"/>
                  </a:lnTo>
                  <a:lnTo>
                    <a:pt x="1101547" y="1836864"/>
                  </a:lnTo>
                  <a:lnTo>
                    <a:pt x="1263916" y="1836864"/>
                  </a:lnTo>
                  <a:lnTo>
                    <a:pt x="1362646" y="1809445"/>
                  </a:lnTo>
                  <a:lnTo>
                    <a:pt x="1410652" y="1782038"/>
                  </a:lnTo>
                  <a:lnTo>
                    <a:pt x="1457566" y="1768322"/>
                  </a:lnTo>
                  <a:lnTo>
                    <a:pt x="1503248" y="1740903"/>
                  </a:lnTo>
                  <a:lnTo>
                    <a:pt x="1547533" y="1713496"/>
                  </a:lnTo>
                  <a:lnTo>
                    <a:pt x="1596644" y="1686077"/>
                  </a:lnTo>
                  <a:lnTo>
                    <a:pt x="1643443" y="1644954"/>
                  </a:lnTo>
                  <a:lnTo>
                    <a:pt x="1687855" y="1617535"/>
                  </a:lnTo>
                  <a:lnTo>
                    <a:pt x="1729790" y="1576412"/>
                  </a:lnTo>
                  <a:lnTo>
                    <a:pt x="1769186" y="1535290"/>
                  </a:lnTo>
                  <a:lnTo>
                    <a:pt x="1798345" y="1502676"/>
                  </a:lnTo>
                  <a:lnTo>
                    <a:pt x="1800148" y="1494167"/>
                  </a:lnTo>
                  <a:lnTo>
                    <a:pt x="1825752" y="1494167"/>
                  </a:lnTo>
                  <a:lnTo>
                    <a:pt x="1836242" y="1480464"/>
                  </a:lnTo>
                  <a:lnTo>
                    <a:pt x="1855609" y="1439329"/>
                  </a:lnTo>
                  <a:lnTo>
                    <a:pt x="1873224" y="1398206"/>
                  </a:lnTo>
                  <a:lnTo>
                    <a:pt x="1888998" y="1357083"/>
                  </a:lnTo>
                  <a:lnTo>
                    <a:pt x="1912404" y="1315961"/>
                  </a:lnTo>
                  <a:lnTo>
                    <a:pt x="1933219" y="1274838"/>
                  </a:lnTo>
                  <a:lnTo>
                    <a:pt x="1951355" y="1220012"/>
                  </a:lnTo>
                  <a:lnTo>
                    <a:pt x="1966734" y="1178877"/>
                  </a:lnTo>
                  <a:lnTo>
                    <a:pt x="1979269" y="1124051"/>
                  </a:lnTo>
                  <a:lnTo>
                    <a:pt x="1988883" y="1069225"/>
                  </a:lnTo>
                  <a:lnTo>
                    <a:pt x="1996313" y="1014399"/>
                  </a:lnTo>
                  <a:lnTo>
                    <a:pt x="2000186" y="959561"/>
                  </a:lnTo>
                  <a:lnTo>
                    <a:pt x="2000504" y="904735"/>
                  </a:lnTo>
                  <a:close/>
                </a:path>
              </a:pathLst>
            </a:custGeom>
            <a:solidFill>
              <a:srgbClr val="FFD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5391" y="844740"/>
              <a:ext cx="297326" cy="1644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8856" y="844740"/>
              <a:ext cx="178277" cy="1644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13266" y="844143"/>
              <a:ext cx="735330" cy="165100"/>
            </a:xfrm>
            <a:custGeom>
              <a:avLst/>
              <a:gdLst/>
              <a:ahLst/>
              <a:cxnLst/>
              <a:rect l="l" t="t" r="r" b="b"/>
              <a:pathLst>
                <a:path w="735330" h="165100">
                  <a:moveTo>
                    <a:pt x="104533" y="596"/>
                  </a:moveTo>
                  <a:lnTo>
                    <a:pt x="0" y="596"/>
                  </a:lnTo>
                  <a:lnTo>
                    <a:pt x="0" y="165087"/>
                  </a:lnTo>
                  <a:lnTo>
                    <a:pt x="104533" y="165087"/>
                  </a:lnTo>
                  <a:lnTo>
                    <a:pt x="104533" y="596"/>
                  </a:lnTo>
                  <a:close/>
                </a:path>
                <a:path w="735330" h="165100">
                  <a:moveTo>
                    <a:pt x="289191" y="0"/>
                  </a:moveTo>
                  <a:lnTo>
                    <a:pt x="130657" y="0"/>
                  </a:lnTo>
                  <a:lnTo>
                    <a:pt x="130657" y="137160"/>
                  </a:lnTo>
                  <a:lnTo>
                    <a:pt x="199174" y="137160"/>
                  </a:lnTo>
                  <a:lnTo>
                    <a:pt x="199174" y="165100"/>
                  </a:lnTo>
                  <a:lnTo>
                    <a:pt x="289191" y="165100"/>
                  </a:lnTo>
                  <a:lnTo>
                    <a:pt x="289191" y="137160"/>
                  </a:lnTo>
                  <a:lnTo>
                    <a:pt x="289191" y="0"/>
                  </a:lnTo>
                  <a:close/>
                </a:path>
                <a:path w="735330" h="165100">
                  <a:moveTo>
                    <a:pt x="735037" y="165100"/>
                  </a:moveTo>
                  <a:lnTo>
                    <a:pt x="727659" y="137680"/>
                  </a:lnTo>
                  <a:lnTo>
                    <a:pt x="709904" y="96558"/>
                  </a:lnTo>
                  <a:lnTo>
                    <a:pt x="689254" y="55435"/>
                  </a:lnTo>
                  <a:lnTo>
                    <a:pt x="665835" y="609"/>
                  </a:lnTo>
                  <a:lnTo>
                    <a:pt x="315328" y="609"/>
                  </a:lnTo>
                  <a:lnTo>
                    <a:pt x="315328" y="137680"/>
                  </a:lnTo>
                  <a:lnTo>
                    <a:pt x="383844" y="137680"/>
                  </a:lnTo>
                  <a:lnTo>
                    <a:pt x="383844" y="165100"/>
                  </a:lnTo>
                  <a:lnTo>
                    <a:pt x="735037" y="165100"/>
                  </a:lnTo>
                  <a:close/>
                </a:path>
              </a:pathLst>
            </a:custGeom>
            <a:solidFill>
              <a:srgbClr val="FFD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5559" y="885868"/>
              <a:ext cx="100887" cy="12336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06524" y="1050353"/>
              <a:ext cx="1562735" cy="1193165"/>
            </a:xfrm>
            <a:custGeom>
              <a:avLst/>
              <a:gdLst/>
              <a:ahLst/>
              <a:cxnLst/>
              <a:rect l="l" t="t" r="r" b="b"/>
              <a:pathLst>
                <a:path w="1562735" h="1193164">
                  <a:moveTo>
                    <a:pt x="673023" y="1178902"/>
                  </a:moveTo>
                  <a:lnTo>
                    <a:pt x="570128" y="1178902"/>
                  </a:lnTo>
                  <a:lnTo>
                    <a:pt x="621576" y="1192606"/>
                  </a:lnTo>
                  <a:lnTo>
                    <a:pt x="673023" y="1178902"/>
                  </a:lnTo>
                  <a:close/>
                </a:path>
                <a:path w="1562735" h="1193164">
                  <a:moveTo>
                    <a:pt x="720102" y="1000696"/>
                  </a:moveTo>
                  <a:lnTo>
                    <a:pt x="512178" y="1000696"/>
                  </a:lnTo>
                  <a:lnTo>
                    <a:pt x="563753" y="1014399"/>
                  </a:lnTo>
                  <a:lnTo>
                    <a:pt x="668540" y="1014399"/>
                  </a:lnTo>
                  <a:lnTo>
                    <a:pt x="720102" y="1000696"/>
                  </a:lnTo>
                  <a:close/>
                </a:path>
                <a:path w="1562735" h="1193164">
                  <a:moveTo>
                    <a:pt x="768870" y="1069238"/>
                  </a:moveTo>
                  <a:lnTo>
                    <a:pt x="460679" y="1069238"/>
                  </a:lnTo>
                  <a:lnTo>
                    <a:pt x="511670" y="1082941"/>
                  </a:lnTo>
                  <a:lnTo>
                    <a:pt x="717270" y="1082941"/>
                  </a:lnTo>
                  <a:lnTo>
                    <a:pt x="768870" y="1069238"/>
                  </a:lnTo>
                  <a:close/>
                </a:path>
                <a:path w="1562735" h="1193164">
                  <a:moveTo>
                    <a:pt x="870267" y="1055522"/>
                  </a:moveTo>
                  <a:lnTo>
                    <a:pt x="536397" y="1055522"/>
                  </a:lnTo>
                  <a:lnTo>
                    <a:pt x="479399" y="1041806"/>
                  </a:lnTo>
                  <a:lnTo>
                    <a:pt x="422694" y="1041806"/>
                  </a:lnTo>
                  <a:lnTo>
                    <a:pt x="202006" y="986980"/>
                  </a:lnTo>
                  <a:lnTo>
                    <a:pt x="149377" y="959561"/>
                  </a:lnTo>
                  <a:lnTo>
                    <a:pt x="98209" y="932141"/>
                  </a:lnTo>
                  <a:lnTo>
                    <a:pt x="48729" y="904735"/>
                  </a:lnTo>
                  <a:lnTo>
                    <a:pt x="0" y="904735"/>
                  </a:lnTo>
                  <a:lnTo>
                    <a:pt x="47218" y="932141"/>
                  </a:lnTo>
                  <a:lnTo>
                    <a:pt x="96151" y="959561"/>
                  </a:lnTo>
                  <a:lnTo>
                    <a:pt x="146596" y="986980"/>
                  </a:lnTo>
                  <a:lnTo>
                    <a:pt x="198361" y="1014399"/>
                  </a:lnTo>
                  <a:lnTo>
                    <a:pt x="359473" y="1055522"/>
                  </a:lnTo>
                  <a:lnTo>
                    <a:pt x="409930" y="1069225"/>
                  </a:lnTo>
                  <a:lnTo>
                    <a:pt x="819835" y="1069225"/>
                  </a:lnTo>
                  <a:lnTo>
                    <a:pt x="870267" y="1055522"/>
                  </a:lnTo>
                  <a:close/>
                </a:path>
                <a:path w="1562735" h="1193164">
                  <a:moveTo>
                    <a:pt x="1067943" y="301586"/>
                  </a:moveTo>
                  <a:lnTo>
                    <a:pt x="1064895" y="246761"/>
                  </a:lnTo>
                  <a:lnTo>
                    <a:pt x="1055674" y="191935"/>
                  </a:lnTo>
                  <a:lnTo>
                    <a:pt x="1018590" y="123393"/>
                  </a:lnTo>
                  <a:lnTo>
                    <a:pt x="957249" y="82270"/>
                  </a:lnTo>
                  <a:lnTo>
                    <a:pt x="917892" y="68554"/>
                  </a:lnTo>
                  <a:lnTo>
                    <a:pt x="827481" y="68554"/>
                  </a:lnTo>
                  <a:lnTo>
                    <a:pt x="753351" y="95973"/>
                  </a:lnTo>
                  <a:lnTo>
                    <a:pt x="707999" y="150799"/>
                  </a:lnTo>
                  <a:lnTo>
                    <a:pt x="684237" y="205638"/>
                  </a:lnTo>
                  <a:lnTo>
                    <a:pt x="677697" y="246748"/>
                  </a:lnTo>
                  <a:lnTo>
                    <a:pt x="598144" y="246748"/>
                  </a:lnTo>
                  <a:lnTo>
                    <a:pt x="606425" y="191922"/>
                  </a:lnTo>
                  <a:lnTo>
                    <a:pt x="620801" y="150799"/>
                  </a:lnTo>
                  <a:lnTo>
                    <a:pt x="641261" y="109677"/>
                  </a:lnTo>
                  <a:lnTo>
                    <a:pt x="654545" y="95961"/>
                  </a:lnTo>
                  <a:lnTo>
                    <a:pt x="707542" y="41135"/>
                  </a:lnTo>
                  <a:lnTo>
                    <a:pt x="755154" y="13716"/>
                  </a:lnTo>
                  <a:lnTo>
                    <a:pt x="810501" y="0"/>
                  </a:lnTo>
                  <a:lnTo>
                    <a:pt x="438213" y="0"/>
                  </a:lnTo>
                  <a:lnTo>
                    <a:pt x="483590" y="13716"/>
                  </a:lnTo>
                  <a:lnTo>
                    <a:pt x="527456" y="27419"/>
                  </a:lnTo>
                  <a:lnTo>
                    <a:pt x="569683" y="41135"/>
                  </a:lnTo>
                  <a:lnTo>
                    <a:pt x="541235" y="95961"/>
                  </a:lnTo>
                  <a:lnTo>
                    <a:pt x="463130" y="68554"/>
                  </a:lnTo>
                  <a:lnTo>
                    <a:pt x="336219" y="68554"/>
                  </a:lnTo>
                  <a:lnTo>
                    <a:pt x="291604" y="82257"/>
                  </a:lnTo>
                  <a:lnTo>
                    <a:pt x="252755" y="95961"/>
                  </a:lnTo>
                  <a:lnTo>
                    <a:pt x="219519" y="123380"/>
                  </a:lnTo>
                  <a:lnTo>
                    <a:pt x="193179" y="164503"/>
                  </a:lnTo>
                  <a:lnTo>
                    <a:pt x="174294" y="205625"/>
                  </a:lnTo>
                  <a:lnTo>
                    <a:pt x="162928" y="246748"/>
                  </a:lnTo>
                  <a:lnTo>
                    <a:pt x="159118" y="301586"/>
                  </a:lnTo>
                  <a:lnTo>
                    <a:pt x="162712" y="342709"/>
                  </a:lnTo>
                  <a:lnTo>
                    <a:pt x="173494" y="397535"/>
                  </a:lnTo>
                  <a:lnTo>
                    <a:pt x="216611" y="466077"/>
                  </a:lnTo>
                  <a:lnTo>
                    <a:pt x="287464" y="507199"/>
                  </a:lnTo>
                  <a:lnTo>
                    <a:pt x="332740" y="520915"/>
                  </a:lnTo>
                  <a:lnTo>
                    <a:pt x="384441" y="534619"/>
                  </a:lnTo>
                  <a:lnTo>
                    <a:pt x="428332" y="520915"/>
                  </a:lnTo>
                  <a:lnTo>
                    <a:pt x="501751" y="520915"/>
                  </a:lnTo>
                  <a:lnTo>
                    <a:pt x="501751" y="342709"/>
                  </a:lnTo>
                  <a:lnTo>
                    <a:pt x="577227" y="342709"/>
                  </a:lnTo>
                  <a:lnTo>
                    <a:pt x="577227" y="562038"/>
                  </a:lnTo>
                  <a:lnTo>
                    <a:pt x="553262" y="562038"/>
                  </a:lnTo>
                  <a:lnTo>
                    <a:pt x="529247" y="575754"/>
                  </a:lnTo>
                  <a:lnTo>
                    <a:pt x="505117" y="575754"/>
                  </a:lnTo>
                  <a:lnTo>
                    <a:pt x="480834" y="589457"/>
                  </a:lnTo>
                  <a:lnTo>
                    <a:pt x="810907" y="589457"/>
                  </a:lnTo>
                  <a:lnTo>
                    <a:pt x="756018" y="575754"/>
                  </a:lnTo>
                  <a:lnTo>
                    <a:pt x="708431" y="548335"/>
                  </a:lnTo>
                  <a:lnTo>
                    <a:pt x="668401" y="507212"/>
                  </a:lnTo>
                  <a:lnTo>
                    <a:pt x="640092" y="479793"/>
                  </a:lnTo>
                  <a:lnTo>
                    <a:pt x="618756" y="438670"/>
                  </a:lnTo>
                  <a:lnTo>
                    <a:pt x="604380" y="383844"/>
                  </a:lnTo>
                  <a:lnTo>
                    <a:pt x="598830" y="342709"/>
                  </a:lnTo>
                  <a:lnTo>
                    <a:pt x="596988" y="329006"/>
                  </a:lnTo>
                  <a:lnTo>
                    <a:pt x="371081" y="329006"/>
                  </a:lnTo>
                  <a:lnTo>
                    <a:pt x="332752" y="260464"/>
                  </a:lnTo>
                  <a:lnTo>
                    <a:pt x="788619" y="260464"/>
                  </a:lnTo>
                  <a:lnTo>
                    <a:pt x="788619" y="246761"/>
                  </a:lnTo>
                  <a:lnTo>
                    <a:pt x="788619" y="219341"/>
                  </a:lnTo>
                  <a:lnTo>
                    <a:pt x="879208" y="301586"/>
                  </a:lnTo>
                  <a:lnTo>
                    <a:pt x="788619" y="370128"/>
                  </a:lnTo>
                  <a:lnTo>
                    <a:pt x="788619" y="329006"/>
                  </a:lnTo>
                  <a:lnTo>
                    <a:pt x="675386" y="329006"/>
                  </a:lnTo>
                  <a:lnTo>
                    <a:pt x="680720" y="370128"/>
                  </a:lnTo>
                  <a:lnTo>
                    <a:pt x="690702" y="411251"/>
                  </a:lnTo>
                  <a:lnTo>
                    <a:pt x="724738" y="466077"/>
                  </a:lnTo>
                  <a:lnTo>
                    <a:pt x="786663" y="507199"/>
                  </a:lnTo>
                  <a:lnTo>
                    <a:pt x="826249" y="520915"/>
                  </a:lnTo>
                  <a:lnTo>
                    <a:pt x="871664" y="534619"/>
                  </a:lnTo>
                  <a:lnTo>
                    <a:pt x="916990" y="520915"/>
                  </a:lnTo>
                  <a:lnTo>
                    <a:pt x="989990" y="493496"/>
                  </a:lnTo>
                  <a:lnTo>
                    <a:pt x="1039774" y="438658"/>
                  </a:lnTo>
                  <a:lnTo>
                    <a:pt x="1060094" y="370128"/>
                  </a:lnTo>
                  <a:lnTo>
                    <a:pt x="1064793" y="342709"/>
                  </a:lnTo>
                  <a:lnTo>
                    <a:pt x="1067943" y="301586"/>
                  </a:lnTo>
                  <a:close/>
                </a:path>
                <a:path w="1562735" h="1193164">
                  <a:moveTo>
                    <a:pt x="1432102" y="712825"/>
                  </a:moveTo>
                  <a:lnTo>
                    <a:pt x="1412316" y="712825"/>
                  </a:lnTo>
                  <a:lnTo>
                    <a:pt x="1406512" y="712825"/>
                  </a:lnTo>
                  <a:lnTo>
                    <a:pt x="1404708" y="721321"/>
                  </a:lnTo>
                  <a:lnTo>
                    <a:pt x="1403604" y="726528"/>
                  </a:lnTo>
                  <a:lnTo>
                    <a:pt x="1404175" y="726528"/>
                  </a:lnTo>
                  <a:lnTo>
                    <a:pt x="1373682" y="767651"/>
                  </a:lnTo>
                  <a:lnTo>
                    <a:pt x="1340510" y="808774"/>
                  </a:lnTo>
                  <a:lnTo>
                    <a:pt x="1304709" y="849909"/>
                  </a:lnTo>
                  <a:lnTo>
                    <a:pt x="1266380" y="891032"/>
                  </a:lnTo>
                  <a:lnTo>
                    <a:pt x="1225613" y="932154"/>
                  </a:lnTo>
                  <a:lnTo>
                    <a:pt x="1182471" y="973277"/>
                  </a:lnTo>
                  <a:lnTo>
                    <a:pt x="1137043" y="1000696"/>
                  </a:lnTo>
                  <a:lnTo>
                    <a:pt x="1089685" y="1028103"/>
                  </a:lnTo>
                  <a:lnTo>
                    <a:pt x="1040345" y="1055522"/>
                  </a:lnTo>
                  <a:lnTo>
                    <a:pt x="989215" y="1082941"/>
                  </a:lnTo>
                  <a:lnTo>
                    <a:pt x="936523" y="1110361"/>
                  </a:lnTo>
                  <a:lnTo>
                    <a:pt x="714425" y="1165186"/>
                  </a:lnTo>
                  <a:lnTo>
                    <a:pt x="825677" y="1165186"/>
                  </a:lnTo>
                  <a:lnTo>
                    <a:pt x="924140" y="1137767"/>
                  </a:lnTo>
                  <a:lnTo>
                    <a:pt x="971905" y="1110361"/>
                  </a:lnTo>
                  <a:lnTo>
                    <a:pt x="1018501" y="1096645"/>
                  </a:lnTo>
                  <a:lnTo>
                    <a:pt x="1063777" y="1069225"/>
                  </a:lnTo>
                  <a:lnTo>
                    <a:pt x="1107605" y="1041819"/>
                  </a:lnTo>
                  <a:lnTo>
                    <a:pt x="1149819" y="1014399"/>
                  </a:lnTo>
                  <a:lnTo>
                    <a:pt x="1196174" y="986980"/>
                  </a:lnTo>
                  <a:lnTo>
                    <a:pt x="1240129" y="945857"/>
                  </a:lnTo>
                  <a:lnTo>
                    <a:pt x="1281595" y="904735"/>
                  </a:lnTo>
                  <a:lnTo>
                    <a:pt x="1320546" y="863612"/>
                  </a:lnTo>
                  <a:lnTo>
                    <a:pt x="1356906" y="822490"/>
                  </a:lnTo>
                  <a:lnTo>
                    <a:pt x="1390611" y="781367"/>
                  </a:lnTo>
                  <a:lnTo>
                    <a:pt x="1421599" y="726528"/>
                  </a:lnTo>
                  <a:lnTo>
                    <a:pt x="1432102" y="712825"/>
                  </a:lnTo>
                  <a:close/>
                </a:path>
                <a:path w="1562735" h="1193164">
                  <a:moveTo>
                    <a:pt x="1476197" y="191922"/>
                  </a:moveTo>
                  <a:lnTo>
                    <a:pt x="1474444" y="137096"/>
                  </a:lnTo>
                  <a:lnTo>
                    <a:pt x="1469288" y="82270"/>
                  </a:lnTo>
                  <a:lnTo>
                    <a:pt x="1460830" y="41135"/>
                  </a:lnTo>
                  <a:lnTo>
                    <a:pt x="1452079" y="12"/>
                  </a:lnTo>
                  <a:lnTo>
                    <a:pt x="935774" y="12"/>
                  </a:lnTo>
                  <a:lnTo>
                    <a:pt x="989977" y="27432"/>
                  </a:lnTo>
                  <a:lnTo>
                    <a:pt x="1036574" y="41135"/>
                  </a:lnTo>
                  <a:lnTo>
                    <a:pt x="1076071" y="82270"/>
                  </a:lnTo>
                  <a:lnTo>
                    <a:pt x="1107757" y="123393"/>
                  </a:lnTo>
                  <a:lnTo>
                    <a:pt x="1130439" y="178219"/>
                  </a:lnTo>
                  <a:lnTo>
                    <a:pt x="1144104" y="233045"/>
                  </a:lnTo>
                  <a:lnTo>
                    <a:pt x="1148664" y="301586"/>
                  </a:lnTo>
                  <a:lnTo>
                    <a:pt x="1144104" y="356425"/>
                  </a:lnTo>
                  <a:lnTo>
                    <a:pt x="1130439" y="411251"/>
                  </a:lnTo>
                  <a:lnTo>
                    <a:pt x="1107757" y="466090"/>
                  </a:lnTo>
                  <a:lnTo>
                    <a:pt x="1076071" y="507212"/>
                  </a:lnTo>
                  <a:lnTo>
                    <a:pt x="1036231" y="548335"/>
                  </a:lnTo>
                  <a:lnTo>
                    <a:pt x="989037" y="575754"/>
                  </a:lnTo>
                  <a:lnTo>
                    <a:pt x="934554" y="589457"/>
                  </a:lnTo>
                  <a:lnTo>
                    <a:pt x="1366672" y="589457"/>
                  </a:lnTo>
                  <a:lnTo>
                    <a:pt x="1403692" y="520915"/>
                  </a:lnTo>
                  <a:lnTo>
                    <a:pt x="1422387" y="479793"/>
                  </a:lnTo>
                  <a:lnTo>
                    <a:pt x="1438452" y="438670"/>
                  </a:lnTo>
                  <a:lnTo>
                    <a:pt x="1451800" y="383844"/>
                  </a:lnTo>
                  <a:lnTo>
                    <a:pt x="1462341" y="342709"/>
                  </a:lnTo>
                  <a:lnTo>
                    <a:pt x="1469974" y="287883"/>
                  </a:lnTo>
                  <a:lnTo>
                    <a:pt x="1474622" y="246761"/>
                  </a:lnTo>
                  <a:lnTo>
                    <a:pt x="1476197" y="191922"/>
                  </a:lnTo>
                  <a:close/>
                </a:path>
                <a:path w="1562735" h="1193164">
                  <a:moveTo>
                    <a:pt x="1562430" y="280492"/>
                  </a:moveTo>
                  <a:lnTo>
                    <a:pt x="1561553" y="287870"/>
                  </a:lnTo>
                  <a:lnTo>
                    <a:pt x="1562138" y="287870"/>
                  </a:lnTo>
                  <a:lnTo>
                    <a:pt x="1562430" y="280492"/>
                  </a:lnTo>
                  <a:close/>
                </a:path>
              </a:pathLst>
            </a:custGeom>
            <a:solidFill>
              <a:srgbClr val="FFD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296127" y="6222999"/>
              <a:ext cx="1151890" cy="1151890"/>
            </a:xfrm>
            <a:custGeom>
              <a:avLst/>
              <a:gdLst/>
              <a:ahLst/>
              <a:cxnLst/>
              <a:rect l="l" t="t" r="r" b="b"/>
              <a:pathLst>
                <a:path w="1151890" h="1151890">
                  <a:moveTo>
                    <a:pt x="967943" y="997940"/>
                  </a:moveTo>
                  <a:lnTo>
                    <a:pt x="732853" y="956818"/>
                  </a:lnTo>
                  <a:lnTo>
                    <a:pt x="681164" y="955446"/>
                  </a:lnTo>
                  <a:lnTo>
                    <a:pt x="642188" y="969149"/>
                  </a:lnTo>
                  <a:lnTo>
                    <a:pt x="615378" y="989711"/>
                  </a:lnTo>
                  <a:lnTo>
                    <a:pt x="600227" y="1015758"/>
                  </a:lnTo>
                  <a:lnTo>
                    <a:pt x="599122" y="1018501"/>
                  </a:lnTo>
                  <a:lnTo>
                    <a:pt x="595490" y="1018501"/>
                  </a:lnTo>
                  <a:lnTo>
                    <a:pt x="595439" y="1004798"/>
                  </a:lnTo>
                  <a:lnTo>
                    <a:pt x="601459" y="976007"/>
                  </a:lnTo>
                  <a:lnTo>
                    <a:pt x="609231" y="962304"/>
                  </a:lnTo>
                  <a:lnTo>
                    <a:pt x="595439" y="962304"/>
                  </a:lnTo>
                  <a:lnTo>
                    <a:pt x="595439" y="897877"/>
                  </a:lnTo>
                  <a:lnTo>
                    <a:pt x="596544" y="896505"/>
                  </a:lnTo>
                  <a:lnTo>
                    <a:pt x="554634" y="896505"/>
                  </a:lnTo>
                  <a:lnTo>
                    <a:pt x="555752" y="897877"/>
                  </a:lnTo>
                  <a:lnTo>
                    <a:pt x="555752" y="1018501"/>
                  </a:lnTo>
                  <a:lnTo>
                    <a:pt x="552119" y="1018501"/>
                  </a:lnTo>
                  <a:lnTo>
                    <a:pt x="550989" y="1015758"/>
                  </a:lnTo>
                  <a:lnTo>
                    <a:pt x="535838" y="989711"/>
                  </a:lnTo>
                  <a:lnTo>
                    <a:pt x="509041" y="969149"/>
                  </a:lnTo>
                  <a:lnTo>
                    <a:pt x="470065" y="955446"/>
                  </a:lnTo>
                  <a:lnTo>
                    <a:pt x="418376" y="956818"/>
                  </a:lnTo>
                  <a:lnTo>
                    <a:pt x="243268" y="986980"/>
                  </a:lnTo>
                  <a:lnTo>
                    <a:pt x="183273" y="997940"/>
                  </a:lnTo>
                  <a:lnTo>
                    <a:pt x="223431" y="1032205"/>
                  </a:lnTo>
                  <a:lnTo>
                    <a:pt x="266636" y="1062367"/>
                  </a:lnTo>
                  <a:lnTo>
                    <a:pt x="312623" y="1088415"/>
                  </a:lnTo>
                  <a:lnTo>
                    <a:pt x="361149" y="1110348"/>
                  </a:lnTo>
                  <a:lnTo>
                    <a:pt x="411962" y="1128166"/>
                  </a:lnTo>
                  <a:lnTo>
                    <a:pt x="464807" y="1141869"/>
                  </a:lnTo>
                  <a:lnTo>
                    <a:pt x="519442" y="1150099"/>
                  </a:lnTo>
                  <a:lnTo>
                    <a:pt x="575602" y="1151470"/>
                  </a:lnTo>
                  <a:lnTo>
                    <a:pt x="631786" y="1150099"/>
                  </a:lnTo>
                  <a:lnTo>
                    <a:pt x="686422" y="1141869"/>
                  </a:lnTo>
                  <a:lnTo>
                    <a:pt x="739267" y="1128166"/>
                  </a:lnTo>
                  <a:lnTo>
                    <a:pt x="790079" y="1110348"/>
                  </a:lnTo>
                  <a:lnTo>
                    <a:pt x="838606" y="1088415"/>
                  </a:lnTo>
                  <a:lnTo>
                    <a:pt x="884593" y="1062367"/>
                  </a:lnTo>
                  <a:lnTo>
                    <a:pt x="927785" y="1032205"/>
                  </a:lnTo>
                  <a:lnTo>
                    <a:pt x="943851" y="1018501"/>
                  </a:lnTo>
                  <a:lnTo>
                    <a:pt x="967943" y="997940"/>
                  </a:lnTo>
                  <a:close/>
                </a:path>
                <a:path w="1151890" h="1151890">
                  <a:moveTo>
                    <a:pt x="1151356" y="575729"/>
                  </a:moveTo>
                  <a:lnTo>
                    <a:pt x="1149007" y="523646"/>
                  </a:lnTo>
                  <a:lnTo>
                    <a:pt x="1142085" y="472922"/>
                  </a:lnTo>
                  <a:lnTo>
                    <a:pt x="820318" y="472922"/>
                  </a:lnTo>
                  <a:lnTo>
                    <a:pt x="820318" y="622338"/>
                  </a:lnTo>
                  <a:lnTo>
                    <a:pt x="813968" y="667575"/>
                  </a:lnTo>
                  <a:lnTo>
                    <a:pt x="792251" y="716927"/>
                  </a:lnTo>
                  <a:lnTo>
                    <a:pt x="751941" y="769010"/>
                  </a:lnTo>
                  <a:lnTo>
                    <a:pt x="670801" y="849884"/>
                  </a:lnTo>
                  <a:lnTo>
                    <a:pt x="664222" y="856742"/>
                  </a:lnTo>
                  <a:lnTo>
                    <a:pt x="608368" y="856742"/>
                  </a:lnTo>
                  <a:lnTo>
                    <a:pt x="620293" y="838923"/>
                  </a:lnTo>
                  <a:lnTo>
                    <a:pt x="635127" y="821105"/>
                  </a:lnTo>
                  <a:lnTo>
                    <a:pt x="652221" y="801916"/>
                  </a:lnTo>
                  <a:lnTo>
                    <a:pt x="670928" y="784098"/>
                  </a:lnTo>
                  <a:lnTo>
                    <a:pt x="727481" y="726516"/>
                  </a:lnTo>
                  <a:lnTo>
                    <a:pt x="770572" y="679907"/>
                  </a:lnTo>
                  <a:lnTo>
                    <a:pt x="795629" y="642899"/>
                  </a:lnTo>
                  <a:lnTo>
                    <a:pt x="807224" y="611378"/>
                  </a:lnTo>
                  <a:lnTo>
                    <a:pt x="809917" y="582587"/>
                  </a:lnTo>
                  <a:lnTo>
                    <a:pt x="809879" y="578472"/>
                  </a:lnTo>
                  <a:lnTo>
                    <a:pt x="813282" y="578472"/>
                  </a:lnTo>
                  <a:lnTo>
                    <a:pt x="814501" y="582587"/>
                  </a:lnTo>
                  <a:lnTo>
                    <a:pt x="820318" y="622338"/>
                  </a:lnTo>
                  <a:lnTo>
                    <a:pt x="820318" y="472922"/>
                  </a:lnTo>
                  <a:lnTo>
                    <a:pt x="784466" y="472922"/>
                  </a:lnTo>
                  <a:lnTo>
                    <a:pt x="787146" y="475665"/>
                  </a:lnTo>
                  <a:lnTo>
                    <a:pt x="804595" y="508558"/>
                  </a:lnTo>
                  <a:lnTo>
                    <a:pt x="798741" y="588073"/>
                  </a:lnTo>
                  <a:lnTo>
                    <a:pt x="774357" y="633310"/>
                  </a:lnTo>
                  <a:lnTo>
                    <a:pt x="734923" y="679907"/>
                  </a:lnTo>
                  <a:lnTo>
                    <a:pt x="670636" y="744334"/>
                  </a:lnTo>
                  <a:lnTo>
                    <a:pt x="643940" y="771753"/>
                  </a:lnTo>
                  <a:lnTo>
                    <a:pt x="624027" y="795058"/>
                  </a:lnTo>
                  <a:lnTo>
                    <a:pt x="609828" y="821105"/>
                  </a:lnTo>
                  <a:lnTo>
                    <a:pt x="599516" y="856742"/>
                  </a:lnTo>
                  <a:lnTo>
                    <a:pt x="595312" y="856742"/>
                  </a:lnTo>
                  <a:lnTo>
                    <a:pt x="595312" y="811504"/>
                  </a:lnTo>
                  <a:lnTo>
                    <a:pt x="595299" y="792314"/>
                  </a:lnTo>
                  <a:lnTo>
                    <a:pt x="599033" y="774496"/>
                  </a:lnTo>
                  <a:lnTo>
                    <a:pt x="428447" y="774496"/>
                  </a:lnTo>
                  <a:lnTo>
                    <a:pt x="424421" y="773125"/>
                  </a:lnTo>
                  <a:lnTo>
                    <a:pt x="393496" y="747077"/>
                  </a:lnTo>
                  <a:lnTo>
                    <a:pt x="376072" y="705954"/>
                  </a:lnTo>
                  <a:lnTo>
                    <a:pt x="376555" y="701852"/>
                  </a:lnTo>
                  <a:lnTo>
                    <a:pt x="367068" y="701852"/>
                  </a:lnTo>
                  <a:lnTo>
                    <a:pt x="364388" y="699109"/>
                  </a:lnTo>
                  <a:lnTo>
                    <a:pt x="346938" y="666203"/>
                  </a:lnTo>
                  <a:lnTo>
                    <a:pt x="342874" y="629196"/>
                  </a:lnTo>
                  <a:lnTo>
                    <a:pt x="350532" y="596290"/>
                  </a:lnTo>
                  <a:lnTo>
                    <a:pt x="338239" y="596290"/>
                  </a:lnTo>
                  <a:lnTo>
                    <a:pt x="336981" y="592188"/>
                  </a:lnTo>
                  <a:lnTo>
                    <a:pt x="331177" y="553796"/>
                  </a:lnTo>
                  <a:lnTo>
                    <a:pt x="337515" y="507199"/>
                  </a:lnTo>
                  <a:lnTo>
                    <a:pt x="359244" y="457847"/>
                  </a:lnTo>
                  <a:lnTo>
                    <a:pt x="399554" y="407123"/>
                  </a:lnTo>
                  <a:lnTo>
                    <a:pt x="578281" y="228917"/>
                  </a:lnTo>
                  <a:lnTo>
                    <a:pt x="604977" y="201510"/>
                  </a:lnTo>
                  <a:lnTo>
                    <a:pt x="624903" y="176834"/>
                  </a:lnTo>
                  <a:lnTo>
                    <a:pt x="639127" y="150787"/>
                  </a:lnTo>
                  <a:lnTo>
                    <a:pt x="648703" y="119253"/>
                  </a:lnTo>
                  <a:lnTo>
                    <a:pt x="649452" y="115150"/>
                  </a:lnTo>
                  <a:lnTo>
                    <a:pt x="920013" y="115150"/>
                  </a:lnTo>
                  <a:lnTo>
                    <a:pt x="866190" y="79502"/>
                  </a:lnTo>
                  <a:lnTo>
                    <a:pt x="822413" y="56197"/>
                  </a:lnTo>
                  <a:lnTo>
                    <a:pt x="776490" y="37007"/>
                  </a:lnTo>
                  <a:lnTo>
                    <a:pt x="728662" y="21932"/>
                  </a:lnTo>
                  <a:lnTo>
                    <a:pt x="679094" y="9601"/>
                  </a:lnTo>
                  <a:lnTo>
                    <a:pt x="628002" y="2743"/>
                  </a:lnTo>
                  <a:lnTo>
                    <a:pt x="575602" y="0"/>
                  </a:lnTo>
                  <a:lnTo>
                    <a:pt x="523201" y="2743"/>
                  </a:lnTo>
                  <a:lnTo>
                    <a:pt x="472109" y="9601"/>
                  </a:lnTo>
                  <a:lnTo>
                    <a:pt x="422554" y="21932"/>
                  </a:lnTo>
                  <a:lnTo>
                    <a:pt x="374713" y="37007"/>
                  </a:lnTo>
                  <a:lnTo>
                    <a:pt x="328803" y="56197"/>
                  </a:lnTo>
                  <a:lnTo>
                    <a:pt x="285026" y="79502"/>
                  </a:lnTo>
                  <a:lnTo>
                    <a:pt x="243573" y="105549"/>
                  </a:lnTo>
                  <a:lnTo>
                    <a:pt x="204673" y="135712"/>
                  </a:lnTo>
                  <a:lnTo>
                    <a:pt x="168503" y="169976"/>
                  </a:lnTo>
                  <a:lnTo>
                    <a:pt x="135280" y="205613"/>
                  </a:lnTo>
                  <a:lnTo>
                    <a:pt x="105206" y="244005"/>
                  </a:lnTo>
                  <a:lnTo>
                    <a:pt x="78486" y="286499"/>
                  </a:lnTo>
                  <a:lnTo>
                    <a:pt x="55308" y="328993"/>
                  </a:lnTo>
                  <a:lnTo>
                    <a:pt x="35902" y="375602"/>
                  </a:lnTo>
                  <a:lnTo>
                    <a:pt x="20447" y="423570"/>
                  </a:lnTo>
                  <a:lnTo>
                    <a:pt x="9156" y="472922"/>
                  </a:lnTo>
                  <a:lnTo>
                    <a:pt x="2235" y="523646"/>
                  </a:lnTo>
                  <a:lnTo>
                    <a:pt x="63" y="571627"/>
                  </a:lnTo>
                  <a:lnTo>
                    <a:pt x="0" y="578472"/>
                  </a:lnTo>
                  <a:lnTo>
                    <a:pt x="2247" y="629196"/>
                  </a:lnTo>
                  <a:lnTo>
                    <a:pt x="9232" y="679919"/>
                  </a:lnTo>
                  <a:lnTo>
                    <a:pt x="20612" y="730631"/>
                  </a:lnTo>
                  <a:lnTo>
                    <a:pt x="36182" y="778611"/>
                  </a:lnTo>
                  <a:lnTo>
                    <a:pt x="55740" y="823849"/>
                  </a:lnTo>
                  <a:lnTo>
                    <a:pt x="79070" y="867714"/>
                  </a:lnTo>
                  <a:lnTo>
                    <a:pt x="105981" y="908837"/>
                  </a:lnTo>
                  <a:lnTo>
                    <a:pt x="136258" y="948588"/>
                  </a:lnTo>
                  <a:lnTo>
                    <a:pt x="231940" y="852639"/>
                  </a:lnTo>
                  <a:lnTo>
                    <a:pt x="436918" y="816991"/>
                  </a:lnTo>
                  <a:lnTo>
                    <a:pt x="495503" y="811504"/>
                  </a:lnTo>
                  <a:lnTo>
                    <a:pt x="531863" y="816991"/>
                  </a:lnTo>
                  <a:lnTo>
                    <a:pt x="550430" y="832065"/>
                  </a:lnTo>
                  <a:lnTo>
                    <a:pt x="555701" y="853998"/>
                  </a:lnTo>
                  <a:lnTo>
                    <a:pt x="555701" y="855370"/>
                  </a:lnTo>
                  <a:lnTo>
                    <a:pt x="554609" y="856742"/>
                  </a:lnTo>
                  <a:lnTo>
                    <a:pt x="491591" y="856742"/>
                  </a:lnTo>
                  <a:lnTo>
                    <a:pt x="491591" y="895121"/>
                  </a:lnTo>
                  <a:lnTo>
                    <a:pt x="492671" y="896493"/>
                  </a:lnTo>
                  <a:lnTo>
                    <a:pt x="627735" y="896493"/>
                  </a:lnTo>
                  <a:lnTo>
                    <a:pt x="618655" y="908837"/>
                  </a:lnTo>
                  <a:lnTo>
                    <a:pt x="611187" y="923912"/>
                  </a:lnTo>
                  <a:lnTo>
                    <a:pt x="605167" y="940358"/>
                  </a:lnTo>
                  <a:lnTo>
                    <a:pt x="600417" y="958176"/>
                  </a:lnTo>
                  <a:lnTo>
                    <a:pt x="599630" y="962291"/>
                  </a:lnTo>
                  <a:lnTo>
                    <a:pt x="609231" y="962291"/>
                  </a:lnTo>
                  <a:lnTo>
                    <a:pt x="617778" y="947216"/>
                  </a:lnTo>
                  <a:lnTo>
                    <a:pt x="641807" y="919797"/>
                  </a:lnTo>
                  <a:lnTo>
                    <a:pt x="670915" y="889647"/>
                  </a:lnTo>
                  <a:lnTo>
                    <a:pt x="738695" y="821105"/>
                  </a:lnTo>
                  <a:lnTo>
                    <a:pt x="919276" y="852639"/>
                  </a:lnTo>
                  <a:lnTo>
                    <a:pt x="1014971" y="948588"/>
                  </a:lnTo>
                  <a:lnTo>
                    <a:pt x="1045248" y="908837"/>
                  </a:lnTo>
                  <a:lnTo>
                    <a:pt x="1072159" y="867714"/>
                  </a:lnTo>
                  <a:lnTo>
                    <a:pt x="1094041" y="826592"/>
                  </a:lnTo>
                  <a:lnTo>
                    <a:pt x="1000620" y="826592"/>
                  </a:lnTo>
                  <a:lnTo>
                    <a:pt x="987806" y="823849"/>
                  </a:lnTo>
                  <a:lnTo>
                    <a:pt x="982751" y="821105"/>
                  </a:lnTo>
                  <a:lnTo>
                    <a:pt x="977696" y="818362"/>
                  </a:lnTo>
                  <a:lnTo>
                    <a:pt x="971067" y="807389"/>
                  </a:lnTo>
                  <a:lnTo>
                    <a:pt x="968679" y="795058"/>
                  </a:lnTo>
                  <a:lnTo>
                    <a:pt x="971067" y="781354"/>
                  </a:lnTo>
                  <a:lnTo>
                    <a:pt x="977696" y="771753"/>
                  </a:lnTo>
                  <a:lnTo>
                    <a:pt x="987806" y="764895"/>
                  </a:lnTo>
                  <a:lnTo>
                    <a:pt x="1000620" y="762165"/>
                  </a:lnTo>
                  <a:lnTo>
                    <a:pt x="1120394" y="762165"/>
                  </a:lnTo>
                  <a:lnTo>
                    <a:pt x="1130617" y="730631"/>
                  </a:lnTo>
                  <a:lnTo>
                    <a:pt x="1141996" y="679907"/>
                  </a:lnTo>
                  <a:lnTo>
                    <a:pt x="1148981" y="629196"/>
                  </a:lnTo>
                  <a:lnTo>
                    <a:pt x="1151229" y="578472"/>
                  </a:lnTo>
                  <a:lnTo>
                    <a:pt x="1151356" y="57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69681" y="6985155"/>
              <a:ext cx="146847" cy="644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637757" y="6338150"/>
              <a:ext cx="800735" cy="659765"/>
            </a:xfrm>
            <a:custGeom>
              <a:avLst/>
              <a:gdLst/>
              <a:ahLst/>
              <a:cxnLst/>
              <a:rect l="l" t="t" r="r" b="b"/>
              <a:pathLst>
                <a:path w="800734" h="659765">
                  <a:moveTo>
                    <a:pt x="800455" y="357784"/>
                  </a:moveTo>
                  <a:lnTo>
                    <a:pt x="789165" y="308432"/>
                  </a:lnTo>
                  <a:lnTo>
                    <a:pt x="781659" y="285127"/>
                  </a:lnTo>
                  <a:lnTo>
                    <a:pt x="773696" y="260451"/>
                  </a:lnTo>
                  <a:lnTo>
                    <a:pt x="754291" y="213842"/>
                  </a:lnTo>
                  <a:lnTo>
                    <a:pt x="753541" y="212471"/>
                  </a:lnTo>
                  <a:lnTo>
                    <a:pt x="731113" y="171348"/>
                  </a:lnTo>
                  <a:lnTo>
                    <a:pt x="704392" y="128854"/>
                  </a:lnTo>
                  <a:lnTo>
                    <a:pt x="686130" y="105549"/>
                  </a:lnTo>
                  <a:lnTo>
                    <a:pt x="674319" y="90474"/>
                  </a:lnTo>
                  <a:lnTo>
                    <a:pt x="641096" y="54825"/>
                  </a:lnTo>
                  <a:lnTo>
                    <a:pt x="604926" y="20561"/>
                  </a:lnTo>
                  <a:lnTo>
                    <a:pt x="578396" y="0"/>
                  </a:lnTo>
                  <a:lnTo>
                    <a:pt x="433806" y="0"/>
                  </a:lnTo>
                  <a:lnTo>
                    <a:pt x="433806" y="353669"/>
                  </a:lnTo>
                  <a:lnTo>
                    <a:pt x="427913" y="405752"/>
                  </a:lnTo>
                  <a:lnTo>
                    <a:pt x="388848" y="463334"/>
                  </a:lnTo>
                  <a:lnTo>
                    <a:pt x="329158" y="522274"/>
                  </a:lnTo>
                  <a:lnTo>
                    <a:pt x="302475" y="549694"/>
                  </a:lnTo>
                  <a:lnTo>
                    <a:pt x="282575" y="574370"/>
                  </a:lnTo>
                  <a:lnTo>
                    <a:pt x="268376" y="599033"/>
                  </a:lnTo>
                  <a:lnTo>
                    <a:pt x="258038" y="634669"/>
                  </a:lnTo>
                  <a:lnTo>
                    <a:pt x="253822" y="634669"/>
                  </a:lnTo>
                  <a:lnTo>
                    <a:pt x="253822" y="571614"/>
                  </a:lnTo>
                  <a:lnTo>
                    <a:pt x="276174" y="514045"/>
                  </a:lnTo>
                  <a:lnTo>
                    <a:pt x="329311" y="456476"/>
                  </a:lnTo>
                  <a:lnTo>
                    <a:pt x="362280" y="423570"/>
                  </a:lnTo>
                  <a:lnTo>
                    <a:pt x="390182" y="387934"/>
                  </a:lnTo>
                  <a:lnTo>
                    <a:pt x="403707" y="352298"/>
                  </a:lnTo>
                  <a:lnTo>
                    <a:pt x="401688" y="319392"/>
                  </a:lnTo>
                  <a:lnTo>
                    <a:pt x="382905" y="291973"/>
                  </a:lnTo>
                  <a:lnTo>
                    <a:pt x="379844" y="289229"/>
                  </a:lnTo>
                  <a:lnTo>
                    <a:pt x="381444" y="285127"/>
                  </a:lnTo>
                  <a:lnTo>
                    <a:pt x="385457" y="287870"/>
                  </a:lnTo>
                  <a:lnTo>
                    <a:pt x="416369" y="312547"/>
                  </a:lnTo>
                  <a:lnTo>
                    <a:pt x="433806" y="353669"/>
                  </a:lnTo>
                  <a:lnTo>
                    <a:pt x="433806" y="0"/>
                  </a:lnTo>
                  <a:lnTo>
                    <a:pt x="312039" y="0"/>
                  </a:lnTo>
                  <a:lnTo>
                    <a:pt x="312039" y="64427"/>
                  </a:lnTo>
                  <a:lnTo>
                    <a:pt x="306006" y="93218"/>
                  </a:lnTo>
                  <a:lnTo>
                    <a:pt x="289674" y="120624"/>
                  </a:lnTo>
                  <a:lnTo>
                    <a:pt x="265658" y="149415"/>
                  </a:lnTo>
                  <a:lnTo>
                    <a:pt x="236550" y="179578"/>
                  </a:lnTo>
                  <a:lnTo>
                    <a:pt x="82423" y="333108"/>
                  </a:lnTo>
                  <a:lnTo>
                    <a:pt x="39331" y="381076"/>
                  </a:lnTo>
                  <a:lnTo>
                    <a:pt x="14274" y="418096"/>
                  </a:lnTo>
                  <a:lnTo>
                    <a:pt x="2679" y="448246"/>
                  </a:lnTo>
                  <a:lnTo>
                    <a:pt x="0" y="477037"/>
                  </a:lnTo>
                  <a:lnTo>
                    <a:pt x="25" y="481152"/>
                  </a:lnTo>
                  <a:lnTo>
                    <a:pt x="8902" y="481152"/>
                  </a:lnTo>
                  <a:lnTo>
                    <a:pt x="11137" y="471551"/>
                  </a:lnTo>
                  <a:lnTo>
                    <a:pt x="35521" y="427685"/>
                  </a:lnTo>
                  <a:lnTo>
                    <a:pt x="74955" y="381076"/>
                  </a:lnTo>
                  <a:lnTo>
                    <a:pt x="236855" y="219329"/>
                  </a:lnTo>
                  <a:lnTo>
                    <a:pt x="263550" y="191909"/>
                  </a:lnTo>
                  <a:lnTo>
                    <a:pt x="283451" y="167233"/>
                  </a:lnTo>
                  <a:lnTo>
                    <a:pt x="297649" y="141185"/>
                  </a:lnTo>
                  <a:lnTo>
                    <a:pt x="307213" y="109664"/>
                  </a:lnTo>
                  <a:lnTo>
                    <a:pt x="307975" y="105549"/>
                  </a:lnTo>
                  <a:lnTo>
                    <a:pt x="312191" y="105549"/>
                  </a:lnTo>
                  <a:lnTo>
                    <a:pt x="312191" y="169976"/>
                  </a:lnTo>
                  <a:lnTo>
                    <a:pt x="306171" y="198767"/>
                  </a:lnTo>
                  <a:lnTo>
                    <a:pt x="289839" y="226174"/>
                  </a:lnTo>
                  <a:lnTo>
                    <a:pt x="265811" y="254965"/>
                  </a:lnTo>
                  <a:lnTo>
                    <a:pt x="236702" y="285127"/>
                  </a:lnTo>
                  <a:lnTo>
                    <a:pt x="93637" y="427685"/>
                  </a:lnTo>
                  <a:lnTo>
                    <a:pt x="66725" y="456476"/>
                  </a:lnTo>
                  <a:lnTo>
                    <a:pt x="38887" y="493483"/>
                  </a:lnTo>
                  <a:lnTo>
                    <a:pt x="21666" y="535978"/>
                  </a:lnTo>
                  <a:lnTo>
                    <a:pt x="26581" y="581215"/>
                  </a:lnTo>
                  <a:lnTo>
                    <a:pt x="28308" y="585330"/>
                  </a:lnTo>
                  <a:lnTo>
                    <a:pt x="25438" y="586701"/>
                  </a:lnTo>
                  <a:lnTo>
                    <a:pt x="34925" y="586701"/>
                  </a:lnTo>
                  <a:lnTo>
                    <a:pt x="40347" y="540092"/>
                  </a:lnTo>
                  <a:lnTo>
                    <a:pt x="79413" y="482523"/>
                  </a:lnTo>
                  <a:lnTo>
                    <a:pt x="236677" y="324878"/>
                  </a:lnTo>
                  <a:lnTo>
                    <a:pt x="283286" y="274154"/>
                  </a:lnTo>
                  <a:lnTo>
                    <a:pt x="307060" y="216585"/>
                  </a:lnTo>
                  <a:lnTo>
                    <a:pt x="307797" y="212471"/>
                  </a:lnTo>
                  <a:lnTo>
                    <a:pt x="312000" y="212471"/>
                  </a:lnTo>
                  <a:lnTo>
                    <a:pt x="312000" y="276898"/>
                  </a:lnTo>
                  <a:lnTo>
                    <a:pt x="305981" y="304317"/>
                  </a:lnTo>
                  <a:lnTo>
                    <a:pt x="289648" y="333095"/>
                  </a:lnTo>
                  <a:lnTo>
                    <a:pt x="265633" y="361886"/>
                  </a:lnTo>
                  <a:lnTo>
                    <a:pt x="236537" y="390677"/>
                  </a:lnTo>
                  <a:lnTo>
                    <a:pt x="105956" y="522274"/>
                  </a:lnTo>
                  <a:lnTo>
                    <a:pt x="78079" y="557911"/>
                  </a:lnTo>
                  <a:lnTo>
                    <a:pt x="64541" y="593547"/>
                  </a:lnTo>
                  <a:lnTo>
                    <a:pt x="66560" y="626452"/>
                  </a:lnTo>
                  <a:lnTo>
                    <a:pt x="85331" y="653872"/>
                  </a:lnTo>
                  <a:lnTo>
                    <a:pt x="88430" y="656602"/>
                  </a:lnTo>
                  <a:lnTo>
                    <a:pt x="86817" y="659345"/>
                  </a:lnTo>
                  <a:lnTo>
                    <a:pt x="257403" y="659345"/>
                  </a:lnTo>
                  <a:lnTo>
                    <a:pt x="259702" y="648385"/>
                  </a:lnTo>
                  <a:lnTo>
                    <a:pt x="267855" y="634682"/>
                  </a:lnTo>
                  <a:lnTo>
                    <a:pt x="276034" y="620966"/>
                  </a:lnTo>
                  <a:lnTo>
                    <a:pt x="300050" y="592188"/>
                  </a:lnTo>
                  <a:lnTo>
                    <a:pt x="329145" y="562025"/>
                  </a:lnTo>
                  <a:lnTo>
                    <a:pt x="374599" y="516788"/>
                  </a:lnTo>
                  <a:lnTo>
                    <a:pt x="401535" y="489381"/>
                  </a:lnTo>
                  <a:lnTo>
                    <a:pt x="429374" y="450989"/>
                  </a:lnTo>
                  <a:lnTo>
                    <a:pt x="446608" y="408495"/>
                  </a:lnTo>
                  <a:lnTo>
                    <a:pt x="441706" y="363258"/>
                  </a:lnTo>
                  <a:lnTo>
                    <a:pt x="439978" y="359156"/>
                  </a:lnTo>
                  <a:lnTo>
                    <a:pt x="442836" y="357784"/>
                  </a:lnTo>
                  <a:lnTo>
                    <a:pt x="800455" y="3577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817600" cy="7772400"/>
            <a:chOff x="0" y="0"/>
            <a:chExt cx="138176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20850" cy="7620000"/>
            </a:xfrm>
            <a:custGeom>
              <a:avLst/>
              <a:gdLst/>
              <a:ahLst/>
              <a:cxnLst/>
              <a:rect l="l" t="t" r="r" b="b"/>
              <a:pathLst>
                <a:path w="1720850" h="7620000">
                  <a:moveTo>
                    <a:pt x="0" y="7619606"/>
                  </a:moveTo>
                  <a:lnTo>
                    <a:pt x="1720354" y="7619606"/>
                  </a:lnTo>
                  <a:lnTo>
                    <a:pt x="1720354" y="0"/>
                  </a:lnTo>
                  <a:lnTo>
                    <a:pt x="0" y="0"/>
                  </a:lnTo>
                  <a:lnTo>
                    <a:pt x="0" y="7619606"/>
                  </a:lnTo>
                  <a:close/>
                </a:path>
              </a:pathLst>
            </a:custGeom>
            <a:solidFill>
              <a:srgbClr val="173155">
                <a:alpha val="478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91920" cy="7620000"/>
            </a:xfrm>
            <a:custGeom>
              <a:avLst/>
              <a:gdLst/>
              <a:ahLst/>
              <a:cxnLst/>
              <a:rect l="l" t="t" r="r" b="b"/>
              <a:pathLst>
                <a:path w="1391920" h="7620000">
                  <a:moveTo>
                    <a:pt x="0" y="7619606"/>
                  </a:moveTo>
                  <a:lnTo>
                    <a:pt x="1391348" y="7619606"/>
                  </a:lnTo>
                  <a:lnTo>
                    <a:pt x="1391348" y="0"/>
                  </a:lnTo>
                  <a:lnTo>
                    <a:pt x="0" y="0"/>
                  </a:lnTo>
                  <a:lnTo>
                    <a:pt x="0" y="7619606"/>
                  </a:lnTo>
                  <a:close/>
                </a:path>
              </a:pathLst>
            </a:custGeom>
            <a:solidFill>
              <a:srgbClr val="173155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19606"/>
              <a:ext cx="13817600" cy="153035"/>
            </a:xfrm>
            <a:custGeom>
              <a:avLst/>
              <a:gdLst/>
              <a:ahLst/>
              <a:cxnLst/>
              <a:rect l="l" t="t" r="r" b="b"/>
              <a:pathLst>
                <a:path w="13817600" h="153034">
                  <a:moveTo>
                    <a:pt x="13817600" y="0"/>
                  </a:moveTo>
                  <a:lnTo>
                    <a:pt x="0" y="0"/>
                  </a:lnTo>
                  <a:lnTo>
                    <a:pt x="0" y="152793"/>
                  </a:lnTo>
                  <a:lnTo>
                    <a:pt x="13817600" y="152793"/>
                  </a:lnTo>
                  <a:lnTo>
                    <a:pt x="13817600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6957" y="884035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4">
                  <a:moveTo>
                    <a:pt x="182854" y="105486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8174" y="60048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6957" y="422409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5">
                  <a:moveTo>
                    <a:pt x="182854" y="0"/>
                  </a:moveTo>
                  <a:lnTo>
                    <a:pt x="0" y="105498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5202" y="60048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3565" y="422399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5">
                  <a:moveTo>
                    <a:pt x="182854" y="105498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3565" y="884033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4">
                  <a:moveTo>
                    <a:pt x="182854" y="0"/>
                  </a:moveTo>
                  <a:lnTo>
                    <a:pt x="0" y="105486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3326" y="349831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8361" y="0"/>
                  </a:moveTo>
                  <a:lnTo>
                    <a:pt x="67183" y="3797"/>
                  </a:lnTo>
                  <a:lnTo>
                    <a:pt x="82562" y="14160"/>
                  </a:lnTo>
                  <a:lnTo>
                    <a:pt x="92925" y="29540"/>
                  </a:lnTo>
                  <a:lnTo>
                    <a:pt x="96723" y="48361"/>
                  </a:lnTo>
                  <a:lnTo>
                    <a:pt x="92925" y="67183"/>
                  </a:lnTo>
                  <a:lnTo>
                    <a:pt x="82562" y="82562"/>
                  </a:lnTo>
                  <a:lnTo>
                    <a:pt x="67183" y="92925"/>
                  </a:lnTo>
                  <a:lnTo>
                    <a:pt x="48361" y="96723"/>
                  </a:lnTo>
                  <a:lnTo>
                    <a:pt x="29540" y="92925"/>
                  </a:lnTo>
                  <a:lnTo>
                    <a:pt x="14160" y="82562"/>
                  </a:lnTo>
                  <a:lnTo>
                    <a:pt x="3797" y="67183"/>
                  </a:lnTo>
                  <a:lnTo>
                    <a:pt x="0" y="48361"/>
                  </a:lnTo>
                  <a:lnTo>
                    <a:pt x="3797" y="29540"/>
                  </a:lnTo>
                  <a:lnTo>
                    <a:pt x="14160" y="14160"/>
                  </a:lnTo>
                  <a:lnTo>
                    <a:pt x="29540" y="3797"/>
                  </a:lnTo>
                  <a:lnTo>
                    <a:pt x="48361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3326" y="965375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5">
                  <a:moveTo>
                    <a:pt x="48361" y="96723"/>
                  </a:moveTo>
                  <a:lnTo>
                    <a:pt x="67183" y="92925"/>
                  </a:lnTo>
                  <a:lnTo>
                    <a:pt x="82562" y="82549"/>
                  </a:lnTo>
                  <a:lnTo>
                    <a:pt x="92925" y="67182"/>
                  </a:lnTo>
                  <a:lnTo>
                    <a:pt x="96723" y="48361"/>
                  </a:lnTo>
                  <a:lnTo>
                    <a:pt x="92925" y="29527"/>
                  </a:lnTo>
                  <a:lnTo>
                    <a:pt x="82562" y="14160"/>
                  </a:lnTo>
                  <a:lnTo>
                    <a:pt x="67183" y="3797"/>
                  </a:lnTo>
                  <a:lnTo>
                    <a:pt x="48361" y="0"/>
                  </a:lnTo>
                  <a:lnTo>
                    <a:pt x="29540" y="3797"/>
                  </a:lnTo>
                  <a:lnTo>
                    <a:pt x="14160" y="14160"/>
                  </a:lnTo>
                  <a:lnTo>
                    <a:pt x="3797" y="29527"/>
                  </a:lnTo>
                  <a:lnTo>
                    <a:pt x="0" y="48361"/>
                  </a:lnTo>
                  <a:lnTo>
                    <a:pt x="3797" y="67182"/>
                  </a:lnTo>
                  <a:lnTo>
                    <a:pt x="14160" y="82549"/>
                  </a:lnTo>
                  <a:lnTo>
                    <a:pt x="29540" y="92925"/>
                  </a:lnTo>
                  <a:lnTo>
                    <a:pt x="48361" y="96723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0220" y="504074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72186" y="89890"/>
                  </a:moveTo>
                  <a:lnTo>
                    <a:pt x="53987" y="96011"/>
                  </a:lnTo>
                  <a:lnTo>
                    <a:pt x="35496" y="94716"/>
                  </a:lnTo>
                  <a:lnTo>
                    <a:pt x="18821" y="86588"/>
                  </a:lnTo>
                  <a:lnTo>
                    <a:pt x="6108" y="72186"/>
                  </a:lnTo>
                  <a:lnTo>
                    <a:pt x="0" y="53987"/>
                  </a:lnTo>
                  <a:lnTo>
                    <a:pt x="1282" y="35496"/>
                  </a:lnTo>
                  <a:lnTo>
                    <a:pt x="9423" y="18834"/>
                  </a:lnTo>
                  <a:lnTo>
                    <a:pt x="23825" y="6121"/>
                  </a:lnTo>
                  <a:lnTo>
                    <a:pt x="42024" y="0"/>
                  </a:lnTo>
                  <a:lnTo>
                    <a:pt x="60515" y="1295"/>
                  </a:lnTo>
                  <a:lnTo>
                    <a:pt x="77177" y="9423"/>
                  </a:lnTo>
                  <a:lnTo>
                    <a:pt x="89890" y="23825"/>
                  </a:lnTo>
                  <a:lnTo>
                    <a:pt x="96011" y="42036"/>
                  </a:lnTo>
                  <a:lnTo>
                    <a:pt x="94716" y="60528"/>
                  </a:lnTo>
                  <a:lnTo>
                    <a:pt x="86588" y="77190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7145" y="811843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72186" y="89890"/>
                  </a:moveTo>
                  <a:lnTo>
                    <a:pt x="86588" y="77190"/>
                  </a:lnTo>
                  <a:lnTo>
                    <a:pt x="94716" y="60528"/>
                  </a:lnTo>
                  <a:lnTo>
                    <a:pt x="96012" y="42024"/>
                  </a:lnTo>
                  <a:lnTo>
                    <a:pt x="89890" y="23812"/>
                  </a:lnTo>
                  <a:lnTo>
                    <a:pt x="77177" y="9423"/>
                  </a:lnTo>
                  <a:lnTo>
                    <a:pt x="60515" y="1295"/>
                  </a:lnTo>
                  <a:lnTo>
                    <a:pt x="42024" y="0"/>
                  </a:lnTo>
                  <a:lnTo>
                    <a:pt x="23825" y="6121"/>
                  </a:lnTo>
                  <a:lnTo>
                    <a:pt x="9423" y="18821"/>
                  </a:lnTo>
                  <a:lnTo>
                    <a:pt x="1282" y="35483"/>
                  </a:lnTo>
                  <a:lnTo>
                    <a:pt x="0" y="53987"/>
                  </a:lnTo>
                  <a:lnTo>
                    <a:pt x="6108" y="72186"/>
                  </a:lnTo>
                  <a:lnTo>
                    <a:pt x="18821" y="86588"/>
                  </a:lnTo>
                  <a:lnTo>
                    <a:pt x="35496" y="94716"/>
                  </a:lnTo>
                  <a:lnTo>
                    <a:pt x="53987" y="96011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0217" y="811843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19">
                  <a:moveTo>
                    <a:pt x="23825" y="89890"/>
                  </a:moveTo>
                  <a:lnTo>
                    <a:pt x="9423" y="77190"/>
                  </a:lnTo>
                  <a:lnTo>
                    <a:pt x="1295" y="60528"/>
                  </a:lnTo>
                  <a:lnTo>
                    <a:pt x="0" y="42024"/>
                  </a:lnTo>
                  <a:lnTo>
                    <a:pt x="6134" y="23812"/>
                  </a:lnTo>
                  <a:lnTo>
                    <a:pt x="18834" y="9423"/>
                  </a:lnTo>
                  <a:lnTo>
                    <a:pt x="35496" y="1295"/>
                  </a:lnTo>
                  <a:lnTo>
                    <a:pt x="53987" y="0"/>
                  </a:lnTo>
                  <a:lnTo>
                    <a:pt x="72186" y="6121"/>
                  </a:lnTo>
                  <a:lnTo>
                    <a:pt x="86588" y="18821"/>
                  </a:lnTo>
                  <a:lnTo>
                    <a:pt x="94729" y="35483"/>
                  </a:lnTo>
                  <a:lnTo>
                    <a:pt x="96012" y="53987"/>
                  </a:lnTo>
                  <a:lnTo>
                    <a:pt x="89903" y="72186"/>
                  </a:lnTo>
                  <a:lnTo>
                    <a:pt x="77190" y="86588"/>
                  </a:lnTo>
                  <a:lnTo>
                    <a:pt x="60528" y="94716"/>
                  </a:lnTo>
                  <a:lnTo>
                    <a:pt x="42024" y="96011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7143" y="504074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23825" y="89890"/>
                  </a:moveTo>
                  <a:lnTo>
                    <a:pt x="42024" y="96011"/>
                  </a:lnTo>
                  <a:lnTo>
                    <a:pt x="60528" y="94716"/>
                  </a:lnTo>
                  <a:lnTo>
                    <a:pt x="77190" y="86588"/>
                  </a:lnTo>
                  <a:lnTo>
                    <a:pt x="89903" y="72186"/>
                  </a:lnTo>
                  <a:lnTo>
                    <a:pt x="96012" y="53987"/>
                  </a:lnTo>
                  <a:lnTo>
                    <a:pt x="94729" y="35496"/>
                  </a:lnTo>
                  <a:lnTo>
                    <a:pt x="86588" y="18834"/>
                  </a:lnTo>
                  <a:lnTo>
                    <a:pt x="72186" y="6121"/>
                  </a:lnTo>
                  <a:lnTo>
                    <a:pt x="53987" y="0"/>
                  </a:lnTo>
                  <a:lnTo>
                    <a:pt x="35496" y="1295"/>
                  </a:lnTo>
                  <a:lnTo>
                    <a:pt x="18834" y="9423"/>
                  </a:lnTo>
                  <a:lnTo>
                    <a:pt x="6134" y="23825"/>
                  </a:lnTo>
                  <a:lnTo>
                    <a:pt x="0" y="42036"/>
                  </a:lnTo>
                  <a:lnTo>
                    <a:pt x="1295" y="60528"/>
                  </a:lnTo>
                  <a:lnTo>
                    <a:pt x="9423" y="77190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1577" y="572463"/>
              <a:ext cx="107950" cy="264795"/>
            </a:xfrm>
            <a:custGeom>
              <a:avLst/>
              <a:gdLst/>
              <a:ahLst/>
              <a:cxnLst/>
              <a:rect l="l" t="t" r="r" b="b"/>
              <a:pathLst>
                <a:path w="107950" h="264794">
                  <a:moveTo>
                    <a:pt x="107797" y="264591"/>
                  </a:moveTo>
                  <a:lnTo>
                    <a:pt x="97815" y="224078"/>
                  </a:lnTo>
                  <a:lnTo>
                    <a:pt x="97345" y="213791"/>
                  </a:lnTo>
                  <a:lnTo>
                    <a:pt x="97624" y="204101"/>
                  </a:lnTo>
                  <a:lnTo>
                    <a:pt x="98526" y="195071"/>
                  </a:lnTo>
                  <a:lnTo>
                    <a:pt x="99898" y="186740"/>
                  </a:lnTo>
                  <a:lnTo>
                    <a:pt x="101422" y="172046"/>
                  </a:lnTo>
                  <a:lnTo>
                    <a:pt x="90805" y="129832"/>
                  </a:lnTo>
                  <a:lnTo>
                    <a:pt x="22745" y="6794"/>
                  </a:lnTo>
                  <a:lnTo>
                    <a:pt x="12763" y="0"/>
                  </a:lnTo>
                  <a:lnTo>
                    <a:pt x="8127" y="4063"/>
                  </a:lnTo>
                  <a:lnTo>
                    <a:pt x="1943" y="9474"/>
                  </a:lnTo>
                  <a:lnTo>
                    <a:pt x="0" y="18656"/>
                  </a:lnTo>
                  <a:lnTo>
                    <a:pt x="3428" y="26352"/>
                  </a:lnTo>
                  <a:lnTo>
                    <a:pt x="39585" y="107759"/>
                  </a:lnTo>
                  <a:lnTo>
                    <a:pt x="48450" y="150190"/>
                  </a:lnTo>
                  <a:lnTo>
                    <a:pt x="49123" y="160375"/>
                  </a:lnTo>
                  <a:lnTo>
                    <a:pt x="49745" y="170840"/>
                  </a:lnTo>
                  <a:lnTo>
                    <a:pt x="50253" y="181927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7419" y="684312"/>
              <a:ext cx="35560" cy="186690"/>
            </a:xfrm>
            <a:custGeom>
              <a:avLst/>
              <a:gdLst/>
              <a:ahLst/>
              <a:cxnLst/>
              <a:rect l="l" t="t" r="r" b="b"/>
              <a:pathLst>
                <a:path w="35559" h="186690">
                  <a:moveTo>
                    <a:pt x="34861" y="186690"/>
                  </a:moveTo>
                  <a:lnTo>
                    <a:pt x="10312" y="144437"/>
                  </a:lnTo>
                  <a:lnTo>
                    <a:pt x="0" y="114630"/>
                  </a:lnTo>
                  <a:lnTo>
                    <a:pt x="126" y="99961"/>
                  </a:lnTo>
                  <a:lnTo>
                    <a:pt x="1231" y="92608"/>
                  </a:lnTo>
                  <a:lnTo>
                    <a:pt x="2920" y="92544"/>
                  </a:lnTo>
                  <a:lnTo>
                    <a:pt x="7353" y="73939"/>
                  </a:lnTo>
                  <a:lnTo>
                    <a:pt x="13271" y="33515"/>
                  </a:lnTo>
                  <a:lnTo>
                    <a:pt x="13690" y="26187"/>
                  </a:lnTo>
                  <a:lnTo>
                    <a:pt x="14122" y="18859"/>
                  </a:lnTo>
                  <a:lnTo>
                    <a:pt x="14465" y="8343"/>
                  </a:lnTo>
                  <a:lnTo>
                    <a:pt x="22567" y="0"/>
                  </a:lnTo>
                  <a:lnTo>
                    <a:pt x="32473" y="0"/>
                  </a:lnTo>
                  <a:lnTo>
                    <a:pt x="35559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4001" y="572463"/>
              <a:ext cx="107950" cy="264795"/>
            </a:xfrm>
            <a:custGeom>
              <a:avLst/>
              <a:gdLst/>
              <a:ahLst/>
              <a:cxnLst/>
              <a:rect l="l" t="t" r="r" b="b"/>
              <a:pathLst>
                <a:path w="107950" h="264794">
                  <a:moveTo>
                    <a:pt x="0" y="264591"/>
                  </a:moveTo>
                  <a:lnTo>
                    <a:pt x="9982" y="224078"/>
                  </a:lnTo>
                  <a:lnTo>
                    <a:pt x="10452" y="213791"/>
                  </a:lnTo>
                  <a:lnTo>
                    <a:pt x="10172" y="204101"/>
                  </a:lnTo>
                  <a:lnTo>
                    <a:pt x="9271" y="195071"/>
                  </a:lnTo>
                  <a:lnTo>
                    <a:pt x="7899" y="186740"/>
                  </a:lnTo>
                  <a:lnTo>
                    <a:pt x="6375" y="172046"/>
                  </a:lnTo>
                  <a:lnTo>
                    <a:pt x="16992" y="129832"/>
                  </a:lnTo>
                  <a:lnTo>
                    <a:pt x="85051" y="6794"/>
                  </a:lnTo>
                  <a:lnTo>
                    <a:pt x="95034" y="0"/>
                  </a:lnTo>
                  <a:lnTo>
                    <a:pt x="99669" y="4063"/>
                  </a:lnTo>
                  <a:lnTo>
                    <a:pt x="105854" y="9474"/>
                  </a:lnTo>
                  <a:lnTo>
                    <a:pt x="107797" y="18656"/>
                  </a:lnTo>
                  <a:lnTo>
                    <a:pt x="104368" y="26352"/>
                  </a:lnTo>
                  <a:lnTo>
                    <a:pt x="68211" y="107759"/>
                  </a:lnTo>
                  <a:lnTo>
                    <a:pt x="59347" y="150190"/>
                  </a:lnTo>
                  <a:lnTo>
                    <a:pt x="58674" y="160375"/>
                  </a:lnTo>
                  <a:lnTo>
                    <a:pt x="58051" y="170840"/>
                  </a:lnTo>
                  <a:lnTo>
                    <a:pt x="57543" y="181927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0397" y="684316"/>
              <a:ext cx="35560" cy="186690"/>
            </a:xfrm>
            <a:custGeom>
              <a:avLst/>
              <a:gdLst/>
              <a:ahLst/>
              <a:cxnLst/>
              <a:rect l="l" t="t" r="r" b="b"/>
              <a:pathLst>
                <a:path w="35559" h="186690">
                  <a:moveTo>
                    <a:pt x="0" y="0"/>
                  </a:moveTo>
                  <a:lnTo>
                    <a:pt x="3086" y="0"/>
                  </a:lnTo>
                  <a:lnTo>
                    <a:pt x="12992" y="0"/>
                  </a:lnTo>
                  <a:lnTo>
                    <a:pt x="21094" y="8343"/>
                  </a:lnTo>
                  <a:lnTo>
                    <a:pt x="21450" y="18846"/>
                  </a:lnTo>
                  <a:lnTo>
                    <a:pt x="21882" y="26174"/>
                  </a:lnTo>
                  <a:lnTo>
                    <a:pt x="22288" y="33502"/>
                  </a:lnTo>
                  <a:lnTo>
                    <a:pt x="32638" y="92544"/>
                  </a:lnTo>
                  <a:lnTo>
                    <a:pt x="34328" y="92595"/>
                  </a:lnTo>
                  <a:lnTo>
                    <a:pt x="35433" y="99961"/>
                  </a:lnTo>
                  <a:lnTo>
                    <a:pt x="25247" y="144437"/>
                  </a:lnTo>
                  <a:lnTo>
                    <a:pt x="4203" y="181635"/>
                  </a:lnTo>
                  <a:lnTo>
                    <a:pt x="698" y="18669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1691" y="512592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5">
                  <a:moveTo>
                    <a:pt x="0" y="11683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1887" y="525635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0" y="10096"/>
                  </a:moveTo>
                  <a:lnTo>
                    <a:pt x="5524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1249" y="561204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0" y="5816"/>
                  </a:moveTo>
                  <a:lnTo>
                    <a:pt x="955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5976" y="525635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5524" y="10096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2585" y="561204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9550" y="5816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93776" y="1864790"/>
            <a:ext cx="436880" cy="4712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265"/>
              </a:lnSpc>
            </a:pPr>
            <a:r>
              <a:rPr sz="3250" spc="-35" dirty="0">
                <a:solidFill>
                  <a:srgbClr val="FFFFFF"/>
                </a:solidFill>
                <a:latin typeface="Nirmala Text"/>
                <a:cs typeface="Nirmala Text"/>
              </a:rPr>
              <a:t>COMMUNION</a:t>
            </a:r>
            <a:r>
              <a:rPr sz="3250" spc="-175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3250" dirty="0">
                <a:solidFill>
                  <a:srgbClr val="FFFFFF"/>
                </a:solidFill>
                <a:latin typeface="Nirmala Text"/>
                <a:cs typeface="Nirmala Text"/>
              </a:rPr>
              <a:t>WITH</a:t>
            </a:r>
            <a:r>
              <a:rPr sz="3250" spc="-14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3250" spc="-25" dirty="0">
                <a:solidFill>
                  <a:srgbClr val="FFFFFF"/>
                </a:solidFill>
                <a:latin typeface="Nirmala Text"/>
                <a:cs typeface="Nirmala Text"/>
              </a:rPr>
              <a:t>GOD</a:t>
            </a:r>
            <a:endParaRPr sz="3250">
              <a:latin typeface="Nirmala Text"/>
              <a:cs typeface="Nirmala Tex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0" y="244513"/>
            <a:ext cx="2833370" cy="7527925"/>
            <a:chOff x="0" y="244513"/>
            <a:chExt cx="2833370" cy="7527925"/>
          </a:xfrm>
        </p:grpSpPr>
        <p:sp>
          <p:nvSpPr>
            <p:cNvPr id="29" name="object 29"/>
            <p:cNvSpPr/>
            <p:nvPr/>
          </p:nvSpPr>
          <p:spPr>
            <a:xfrm>
              <a:off x="2138438" y="1590122"/>
              <a:ext cx="0" cy="1535430"/>
            </a:xfrm>
            <a:custGeom>
              <a:avLst/>
              <a:gdLst/>
              <a:ahLst/>
              <a:cxnLst/>
              <a:rect l="l" t="t" r="r" b="b"/>
              <a:pathLst>
                <a:path h="1535430">
                  <a:moveTo>
                    <a:pt x="0" y="0"/>
                  </a:moveTo>
                  <a:lnTo>
                    <a:pt x="0" y="1535290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42359" y="3429001"/>
              <a:ext cx="0" cy="4343400"/>
            </a:xfrm>
            <a:custGeom>
              <a:avLst/>
              <a:gdLst/>
              <a:ahLst/>
              <a:cxnLst/>
              <a:rect l="l" t="t" r="r" b="b"/>
              <a:pathLst>
                <a:path h="4343400">
                  <a:moveTo>
                    <a:pt x="0" y="0"/>
                  </a:moveTo>
                  <a:lnTo>
                    <a:pt x="0" y="4343400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6193" y="244513"/>
              <a:ext cx="776560" cy="105216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0" y="2013128"/>
              <a:ext cx="219710" cy="3740785"/>
            </a:xfrm>
            <a:custGeom>
              <a:avLst/>
              <a:gdLst/>
              <a:ahLst/>
              <a:cxnLst/>
              <a:rect l="l" t="t" r="r" b="b"/>
              <a:pathLst>
                <a:path w="219710" h="3740785">
                  <a:moveTo>
                    <a:pt x="0" y="0"/>
                  </a:moveTo>
                  <a:lnTo>
                    <a:pt x="0" y="3740353"/>
                  </a:lnTo>
                  <a:lnTo>
                    <a:pt x="219329" y="1870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386196" y="1572550"/>
            <a:ext cx="9624060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IMPROVE</a:t>
            </a:r>
            <a:r>
              <a:rPr sz="4300" b="1" spc="-24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CONGREGATION</a:t>
            </a:r>
            <a:r>
              <a:rPr sz="4300" b="1" spc="-24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WORSHIP EXPERIENCE</a:t>
            </a:r>
            <a:endParaRPr sz="4300" dirty="0">
              <a:latin typeface="Nirmala Text"/>
              <a:cs typeface="Nirmala Tex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5867" y="3529292"/>
            <a:ext cx="11152331" cy="3785908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spcBef>
                <a:spcPts val="1670"/>
              </a:spcBef>
            </a:pPr>
            <a:r>
              <a:rPr lang="en-US" sz="320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</a:t>
            </a:r>
            <a:r>
              <a:rPr lang="en-US" sz="3200" spc="-11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spc="-1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GOALS: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Increase:</a:t>
            </a:r>
            <a:endParaRPr sz="3000" b="1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9715" marR="983615" indent="-247015">
              <a:lnSpc>
                <a:spcPct val="105000"/>
              </a:lnSpc>
              <a:spcBef>
                <a:spcPts val="1170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-17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Relevance</a:t>
            </a:r>
            <a:r>
              <a:rPr sz="2600" b="0" spc="-9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5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quality</a:t>
            </a:r>
            <a:r>
              <a:rPr sz="2600" b="0" spc="-7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b="0" spc="-5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Sabbath</a:t>
            </a:r>
            <a:r>
              <a:rPr sz="2600" b="0" spc="-5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School</a:t>
            </a:r>
            <a:r>
              <a:rPr sz="2600" b="0" spc="-7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6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Sermon</a:t>
            </a:r>
            <a:r>
              <a:rPr sz="2600" b="0" spc="-6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content</a:t>
            </a:r>
            <a:r>
              <a:rPr sz="2600" b="0" spc="-8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2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 </a:t>
            </a:r>
            <a:r>
              <a:rPr sz="2600" b="0" spc="-1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delivery.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-185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Incorporation</a:t>
            </a:r>
            <a:r>
              <a:rPr sz="2600" b="0" spc="-8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b="0" spc="-7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meaningful,</a:t>
            </a:r>
            <a:r>
              <a:rPr sz="2600" b="0" spc="-10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inspiring</a:t>
            </a:r>
            <a:r>
              <a:rPr sz="2600" b="0" spc="-9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elements</a:t>
            </a:r>
            <a:r>
              <a:rPr sz="2600" b="0" spc="-10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into</a:t>
            </a:r>
            <a:r>
              <a:rPr sz="2600" b="0" spc="-8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the</a:t>
            </a:r>
            <a:r>
              <a:rPr sz="2600" b="0" spc="-9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worship</a:t>
            </a:r>
            <a:r>
              <a:rPr sz="2600" b="0" spc="-9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services.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-14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2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Context-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sensitive</a:t>
            </a:r>
            <a:r>
              <a:rPr sz="2600" b="0" spc="-4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worship.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-16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Participation</a:t>
            </a:r>
            <a:r>
              <a:rPr sz="2600" b="0" spc="-5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3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leadership</a:t>
            </a:r>
            <a:r>
              <a:rPr sz="2600" b="0" spc="-7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b="0" spc="-4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young</a:t>
            </a:r>
            <a:r>
              <a:rPr sz="2600" b="0" spc="-5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generations.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object 3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1.2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817600" cy="7772400"/>
            <a:chOff x="0" y="0"/>
            <a:chExt cx="138176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20850" cy="7631430"/>
            </a:xfrm>
            <a:custGeom>
              <a:avLst/>
              <a:gdLst/>
              <a:ahLst/>
              <a:cxnLst/>
              <a:rect l="l" t="t" r="r" b="b"/>
              <a:pathLst>
                <a:path w="1720850" h="7631430">
                  <a:moveTo>
                    <a:pt x="0" y="7631087"/>
                  </a:moveTo>
                  <a:lnTo>
                    <a:pt x="1720354" y="7631087"/>
                  </a:lnTo>
                  <a:lnTo>
                    <a:pt x="1720354" y="0"/>
                  </a:lnTo>
                  <a:lnTo>
                    <a:pt x="0" y="0"/>
                  </a:lnTo>
                  <a:lnTo>
                    <a:pt x="0" y="7631087"/>
                  </a:lnTo>
                  <a:close/>
                </a:path>
              </a:pathLst>
            </a:custGeom>
            <a:solidFill>
              <a:srgbClr val="173155">
                <a:alpha val="478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91920" cy="7631430"/>
            </a:xfrm>
            <a:custGeom>
              <a:avLst/>
              <a:gdLst/>
              <a:ahLst/>
              <a:cxnLst/>
              <a:rect l="l" t="t" r="r" b="b"/>
              <a:pathLst>
                <a:path w="1391920" h="7631430">
                  <a:moveTo>
                    <a:pt x="0" y="7631087"/>
                  </a:moveTo>
                  <a:lnTo>
                    <a:pt x="1391348" y="7631087"/>
                  </a:lnTo>
                  <a:lnTo>
                    <a:pt x="1391348" y="0"/>
                  </a:lnTo>
                  <a:lnTo>
                    <a:pt x="0" y="0"/>
                  </a:lnTo>
                  <a:lnTo>
                    <a:pt x="0" y="7631087"/>
                  </a:lnTo>
                  <a:close/>
                </a:path>
              </a:pathLst>
            </a:custGeom>
            <a:solidFill>
              <a:srgbClr val="173155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31086"/>
              <a:ext cx="13817600" cy="141605"/>
            </a:xfrm>
            <a:custGeom>
              <a:avLst/>
              <a:gdLst/>
              <a:ahLst/>
              <a:cxnLst/>
              <a:rect l="l" t="t" r="r" b="b"/>
              <a:pathLst>
                <a:path w="13817600" h="141604">
                  <a:moveTo>
                    <a:pt x="13817600" y="0"/>
                  </a:moveTo>
                  <a:lnTo>
                    <a:pt x="0" y="0"/>
                  </a:lnTo>
                  <a:lnTo>
                    <a:pt x="0" y="141312"/>
                  </a:lnTo>
                  <a:lnTo>
                    <a:pt x="13817600" y="141312"/>
                  </a:lnTo>
                  <a:lnTo>
                    <a:pt x="13817600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6957" y="876774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4">
                  <a:moveTo>
                    <a:pt x="182854" y="105486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8174" y="593220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6957" y="415149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5">
                  <a:moveTo>
                    <a:pt x="182854" y="0"/>
                  </a:moveTo>
                  <a:lnTo>
                    <a:pt x="0" y="105498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5202" y="593220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3565" y="415140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5">
                  <a:moveTo>
                    <a:pt x="182854" y="105498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3565" y="876772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4">
                  <a:moveTo>
                    <a:pt x="182854" y="0"/>
                  </a:moveTo>
                  <a:lnTo>
                    <a:pt x="0" y="105486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3326" y="342572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8361" y="0"/>
                  </a:moveTo>
                  <a:lnTo>
                    <a:pt x="67183" y="3797"/>
                  </a:lnTo>
                  <a:lnTo>
                    <a:pt x="82562" y="14160"/>
                  </a:lnTo>
                  <a:lnTo>
                    <a:pt x="92925" y="29540"/>
                  </a:lnTo>
                  <a:lnTo>
                    <a:pt x="96723" y="48361"/>
                  </a:lnTo>
                  <a:lnTo>
                    <a:pt x="92925" y="67183"/>
                  </a:lnTo>
                  <a:lnTo>
                    <a:pt x="82562" y="82562"/>
                  </a:lnTo>
                  <a:lnTo>
                    <a:pt x="67183" y="92925"/>
                  </a:lnTo>
                  <a:lnTo>
                    <a:pt x="48361" y="96723"/>
                  </a:lnTo>
                  <a:lnTo>
                    <a:pt x="29540" y="92925"/>
                  </a:lnTo>
                  <a:lnTo>
                    <a:pt x="14160" y="82562"/>
                  </a:lnTo>
                  <a:lnTo>
                    <a:pt x="3797" y="67183"/>
                  </a:lnTo>
                  <a:lnTo>
                    <a:pt x="0" y="48361"/>
                  </a:lnTo>
                  <a:lnTo>
                    <a:pt x="3797" y="29540"/>
                  </a:lnTo>
                  <a:lnTo>
                    <a:pt x="14160" y="14160"/>
                  </a:lnTo>
                  <a:lnTo>
                    <a:pt x="29540" y="3797"/>
                  </a:lnTo>
                  <a:lnTo>
                    <a:pt x="48361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3326" y="958115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5">
                  <a:moveTo>
                    <a:pt x="48361" y="96723"/>
                  </a:moveTo>
                  <a:lnTo>
                    <a:pt x="67183" y="92925"/>
                  </a:lnTo>
                  <a:lnTo>
                    <a:pt x="82562" y="82549"/>
                  </a:lnTo>
                  <a:lnTo>
                    <a:pt x="92925" y="67182"/>
                  </a:lnTo>
                  <a:lnTo>
                    <a:pt x="96723" y="48361"/>
                  </a:lnTo>
                  <a:lnTo>
                    <a:pt x="92925" y="29527"/>
                  </a:lnTo>
                  <a:lnTo>
                    <a:pt x="82562" y="14160"/>
                  </a:lnTo>
                  <a:lnTo>
                    <a:pt x="67183" y="3797"/>
                  </a:lnTo>
                  <a:lnTo>
                    <a:pt x="48361" y="0"/>
                  </a:lnTo>
                  <a:lnTo>
                    <a:pt x="29540" y="3797"/>
                  </a:lnTo>
                  <a:lnTo>
                    <a:pt x="14160" y="14160"/>
                  </a:lnTo>
                  <a:lnTo>
                    <a:pt x="3797" y="29527"/>
                  </a:lnTo>
                  <a:lnTo>
                    <a:pt x="0" y="48361"/>
                  </a:lnTo>
                  <a:lnTo>
                    <a:pt x="3797" y="67182"/>
                  </a:lnTo>
                  <a:lnTo>
                    <a:pt x="14160" y="82549"/>
                  </a:lnTo>
                  <a:lnTo>
                    <a:pt x="29540" y="92925"/>
                  </a:lnTo>
                  <a:lnTo>
                    <a:pt x="48361" y="96723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0220" y="496813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72186" y="89890"/>
                  </a:moveTo>
                  <a:lnTo>
                    <a:pt x="53987" y="96011"/>
                  </a:lnTo>
                  <a:lnTo>
                    <a:pt x="35496" y="94716"/>
                  </a:lnTo>
                  <a:lnTo>
                    <a:pt x="18821" y="86588"/>
                  </a:lnTo>
                  <a:lnTo>
                    <a:pt x="6108" y="72186"/>
                  </a:lnTo>
                  <a:lnTo>
                    <a:pt x="0" y="53987"/>
                  </a:lnTo>
                  <a:lnTo>
                    <a:pt x="1282" y="35496"/>
                  </a:lnTo>
                  <a:lnTo>
                    <a:pt x="9423" y="18834"/>
                  </a:lnTo>
                  <a:lnTo>
                    <a:pt x="23825" y="6121"/>
                  </a:lnTo>
                  <a:lnTo>
                    <a:pt x="42024" y="0"/>
                  </a:lnTo>
                  <a:lnTo>
                    <a:pt x="60515" y="1295"/>
                  </a:lnTo>
                  <a:lnTo>
                    <a:pt x="77177" y="9423"/>
                  </a:lnTo>
                  <a:lnTo>
                    <a:pt x="89890" y="23825"/>
                  </a:lnTo>
                  <a:lnTo>
                    <a:pt x="96011" y="42036"/>
                  </a:lnTo>
                  <a:lnTo>
                    <a:pt x="94716" y="60528"/>
                  </a:lnTo>
                  <a:lnTo>
                    <a:pt x="86588" y="77190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7145" y="804584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72186" y="89890"/>
                  </a:moveTo>
                  <a:lnTo>
                    <a:pt x="86588" y="77190"/>
                  </a:lnTo>
                  <a:lnTo>
                    <a:pt x="94716" y="60528"/>
                  </a:lnTo>
                  <a:lnTo>
                    <a:pt x="96012" y="42024"/>
                  </a:lnTo>
                  <a:lnTo>
                    <a:pt x="89890" y="23812"/>
                  </a:lnTo>
                  <a:lnTo>
                    <a:pt x="77177" y="9423"/>
                  </a:lnTo>
                  <a:lnTo>
                    <a:pt x="60515" y="1295"/>
                  </a:lnTo>
                  <a:lnTo>
                    <a:pt x="42024" y="0"/>
                  </a:lnTo>
                  <a:lnTo>
                    <a:pt x="23825" y="6121"/>
                  </a:lnTo>
                  <a:lnTo>
                    <a:pt x="9423" y="18821"/>
                  </a:lnTo>
                  <a:lnTo>
                    <a:pt x="1282" y="35483"/>
                  </a:lnTo>
                  <a:lnTo>
                    <a:pt x="0" y="53987"/>
                  </a:lnTo>
                  <a:lnTo>
                    <a:pt x="6108" y="72186"/>
                  </a:lnTo>
                  <a:lnTo>
                    <a:pt x="18821" y="86588"/>
                  </a:lnTo>
                  <a:lnTo>
                    <a:pt x="35496" y="94716"/>
                  </a:lnTo>
                  <a:lnTo>
                    <a:pt x="53987" y="96011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0217" y="804584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19">
                  <a:moveTo>
                    <a:pt x="23825" y="89890"/>
                  </a:moveTo>
                  <a:lnTo>
                    <a:pt x="9423" y="77190"/>
                  </a:lnTo>
                  <a:lnTo>
                    <a:pt x="1295" y="60528"/>
                  </a:lnTo>
                  <a:lnTo>
                    <a:pt x="0" y="42024"/>
                  </a:lnTo>
                  <a:lnTo>
                    <a:pt x="6134" y="23812"/>
                  </a:lnTo>
                  <a:lnTo>
                    <a:pt x="18834" y="9423"/>
                  </a:lnTo>
                  <a:lnTo>
                    <a:pt x="35496" y="1295"/>
                  </a:lnTo>
                  <a:lnTo>
                    <a:pt x="53987" y="0"/>
                  </a:lnTo>
                  <a:lnTo>
                    <a:pt x="72186" y="6121"/>
                  </a:lnTo>
                  <a:lnTo>
                    <a:pt x="86588" y="18821"/>
                  </a:lnTo>
                  <a:lnTo>
                    <a:pt x="94729" y="35483"/>
                  </a:lnTo>
                  <a:lnTo>
                    <a:pt x="96012" y="53987"/>
                  </a:lnTo>
                  <a:lnTo>
                    <a:pt x="89903" y="72186"/>
                  </a:lnTo>
                  <a:lnTo>
                    <a:pt x="77190" y="86588"/>
                  </a:lnTo>
                  <a:lnTo>
                    <a:pt x="60528" y="94716"/>
                  </a:lnTo>
                  <a:lnTo>
                    <a:pt x="42024" y="96011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7143" y="496813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23825" y="89890"/>
                  </a:moveTo>
                  <a:lnTo>
                    <a:pt x="42024" y="96011"/>
                  </a:lnTo>
                  <a:lnTo>
                    <a:pt x="60528" y="94716"/>
                  </a:lnTo>
                  <a:lnTo>
                    <a:pt x="77190" y="86588"/>
                  </a:lnTo>
                  <a:lnTo>
                    <a:pt x="89903" y="72186"/>
                  </a:lnTo>
                  <a:lnTo>
                    <a:pt x="96012" y="53987"/>
                  </a:lnTo>
                  <a:lnTo>
                    <a:pt x="94729" y="35496"/>
                  </a:lnTo>
                  <a:lnTo>
                    <a:pt x="86588" y="18834"/>
                  </a:lnTo>
                  <a:lnTo>
                    <a:pt x="72186" y="6121"/>
                  </a:lnTo>
                  <a:lnTo>
                    <a:pt x="53987" y="0"/>
                  </a:lnTo>
                  <a:lnTo>
                    <a:pt x="35496" y="1295"/>
                  </a:lnTo>
                  <a:lnTo>
                    <a:pt x="18834" y="9423"/>
                  </a:lnTo>
                  <a:lnTo>
                    <a:pt x="6134" y="23825"/>
                  </a:lnTo>
                  <a:lnTo>
                    <a:pt x="0" y="42036"/>
                  </a:lnTo>
                  <a:lnTo>
                    <a:pt x="1295" y="60528"/>
                  </a:lnTo>
                  <a:lnTo>
                    <a:pt x="9423" y="77190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1577" y="565204"/>
              <a:ext cx="107950" cy="264795"/>
            </a:xfrm>
            <a:custGeom>
              <a:avLst/>
              <a:gdLst/>
              <a:ahLst/>
              <a:cxnLst/>
              <a:rect l="l" t="t" r="r" b="b"/>
              <a:pathLst>
                <a:path w="107950" h="264794">
                  <a:moveTo>
                    <a:pt x="107797" y="264591"/>
                  </a:moveTo>
                  <a:lnTo>
                    <a:pt x="97815" y="224078"/>
                  </a:lnTo>
                  <a:lnTo>
                    <a:pt x="97345" y="213791"/>
                  </a:lnTo>
                  <a:lnTo>
                    <a:pt x="97624" y="204101"/>
                  </a:lnTo>
                  <a:lnTo>
                    <a:pt x="98526" y="195071"/>
                  </a:lnTo>
                  <a:lnTo>
                    <a:pt x="99898" y="186740"/>
                  </a:lnTo>
                  <a:lnTo>
                    <a:pt x="101422" y="172046"/>
                  </a:lnTo>
                  <a:lnTo>
                    <a:pt x="90805" y="129832"/>
                  </a:lnTo>
                  <a:lnTo>
                    <a:pt x="22745" y="6794"/>
                  </a:lnTo>
                  <a:lnTo>
                    <a:pt x="12763" y="0"/>
                  </a:lnTo>
                  <a:lnTo>
                    <a:pt x="8127" y="4063"/>
                  </a:lnTo>
                  <a:lnTo>
                    <a:pt x="1943" y="9474"/>
                  </a:lnTo>
                  <a:lnTo>
                    <a:pt x="0" y="18656"/>
                  </a:lnTo>
                  <a:lnTo>
                    <a:pt x="3428" y="26352"/>
                  </a:lnTo>
                  <a:lnTo>
                    <a:pt x="39585" y="107759"/>
                  </a:lnTo>
                  <a:lnTo>
                    <a:pt x="48450" y="150190"/>
                  </a:lnTo>
                  <a:lnTo>
                    <a:pt x="49123" y="160375"/>
                  </a:lnTo>
                  <a:lnTo>
                    <a:pt x="49745" y="170840"/>
                  </a:lnTo>
                  <a:lnTo>
                    <a:pt x="50253" y="181927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7419" y="677052"/>
              <a:ext cx="35560" cy="186690"/>
            </a:xfrm>
            <a:custGeom>
              <a:avLst/>
              <a:gdLst/>
              <a:ahLst/>
              <a:cxnLst/>
              <a:rect l="l" t="t" r="r" b="b"/>
              <a:pathLst>
                <a:path w="35559" h="186690">
                  <a:moveTo>
                    <a:pt x="34861" y="186690"/>
                  </a:moveTo>
                  <a:lnTo>
                    <a:pt x="10312" y="144437"/>
                  </a:lnTo>
                  <a:lnTo>
                    <a:pt x="0" y="114630"/>
                  </a:lnTo>
                  <a:lnTo>
                    <a:pt x="126" y="99961"/>
                  </a:lnTo>
                  <a:lnTo>
                    <a:pt x="1231" y="92608"/>
                  </a:lnTo>
                  <a:lnTo>
                    <a:pt x="2920" y="92544"/>
                  </a:lnTo>
                  <a:lnTo>
                    <a:pt x="7353" y="73939"/>
                  </a:lnTo>
                  <a:lnTo>
                    <a:pt x="13271" y="33515"/>
                  </a:lnTo>
                  <a:lnTo>
                    <a:pt x="13690" y="26187"/>
                  </a:lnTo>
                  <a:lnTo>
                    <a:pt x="14122" y="18859"/>
                  </a:lnTo>
                  <a:lnTo>
                    <a:pt x="14465" y="8343"/>
                  </a:lnTo>
                  <a:lnTo>
                    <a:pt x="22567" y="0"/>
                  </a:lnTo>
                  <a:lnTo>
                    <a:pt x="32473" y="0"/>
                  </a:lnTo>
                  <a:lnTo>
                    <a:pt x="35559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4001" y="565204"/>
              <a:ext cx="107950" cy="264795"/>
            </a:xfrm>
            <a:custGeom>
              <a:avLst/>
              <a:gdLst/>
              <a:ahLst/>
              <a:cxnLst/>
              <a:rect l="l" t="t" r="r" b="b"/>
              <a:pathLst>
                <a:path w="107950" h="264794">
                  <a:moveTo>
                    <a:pt x="0" y="264591"/>
                  </a:moveTo>
                  <a:lnTo>
                    <a:pt x="9982" y="224078"/>
                  </a:lnTo>
                  <a:lnTo>
                    <a:pt x="10452" y="213791"/>
                  </a:lnTo>
                  <a:lnTo>
                    <a:pt x="10172" y="204101"/>
                  </a:lnTo>
                  <a:lnTo>
                    <a:pt x="9271" y="195071"/>
                  </a:lnTo>
                  <a:lnTo>
                    <a:pt x="7899" y="186740"/>
                  </a:lnTo>
                  <a:lnTo>
                    <a:pt x="6375" y="172046"/>
                  </a:lnTo>
                  <a:lnTo>
                    <a:pt x="16992" y="129832"/>
                  </a:lnTo>
                  <a:lnTo>
                    <a:pt x="85051" y="6794"/>
                  </a:lnTo>
                  <a:lnTo>
                    <a:pt x="95034" y="0"/>
                  </a:lnTo>
                  <a:lnTo>
                    <a:pt x="99669" y="4063"/>
                  </a:lnTo>
                  <a:lnTo>
                    <a:pt x="105854" y="9474"/>
                  </a:lnTo>
                  <a:lnTo>
                    <a:pt x="107797" y="18656"/>
                  </a:lnTo>
                  <a:lnTo>
                    <a:pt x="104368" y="26352"/>
                  </a:lnTo>
                  <a:lnTo>
                    <a:pt x="68211" y="107759"/>
                  </a:lnTo>
                  <a:lnTo>
                    <a:pt x="59347" y="150190"/>
                  </a:lnTo>
                  <a:lnTo>
                    <a:pt x="58674" y="160375"/>
                  </a:lnTo>
                  <a:lnTo>
                    <a:pt x="58051" y="170840"/>
                  </a:lnTo>
                  <a:lnTo>
                    <a:pt x="57543" y="181927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0397" y="677057"/>
              <a:ext cx="35560" cy="186690"/>
            </a:xfrm>
            <a:custGeom>
              <a:avLst/>
              <a:gdLst/>
              <a:ahLst/>
              <a:cxnLst/>
              <a:rect l="l" t="t" r="r" b="b"/>
              <a:pathLst>
                <a:path w="35559" h="186690">
                  <a:moveTo>
                    <a:pt x="0" y="0"/>
                  </a:moveTo>
                  <a:lnTo>
                    <a:pt x="3086" y="0"/>
                  </a:lnTo>
                  <a:lnTo>
                    <a:pt x="12992" y="0"/>
                  </a:lnTo>
                  <a:lnTo>
                    <a:pt x="21094" y="8343"/>
                  </a:lnTo>
                  <a:lnTo>
                    <a:pt x="21450" y="18846"/>
                  </a:lnTo>
                  <a:lnTo>
                    <a:pt x="21882" y="26174"/>
                  </a:lnTo>
                  <a:lnTo>
                    <a:pt x="22288" y="33502"/>
                  </a:lnTo>
                  <a:lnTo>
                    <a:pt x="32638" y="92544"/>
                  </a:lnTo>
                  <a:lnTo>
                    <a:pt x="34328" y="92595"/>
                  </a:lnTo>
                  <a:lnTo>
                    <a:pt x="35433" y="99961"/>
                  </a:lnTo>
                  <a:lnTo>
                    <a:pt x="25247" y="144437"/>
                  </a:lnTo>
                  <a:lnTo>
                    <a:pt x="4203" y="181635"/>
                  </a:lnTo>
                  <a:lnTo>
                    <a:pt x="698" y="18669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1691" y="505333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5">
                  <a:moveTo>
                    <a:pt x="0" y="11683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1887" y="518374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0" y="10096"/>
                  </a:moveTo>
                  <a:lnTo>
                    <a:pt x="5524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1249" y="553944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0" y="5816"/>
                  </a:moveTo>
                  <a:lnTo>
                    <a:pt x="955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5976" y="518374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5524" y="10096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2585" y="553944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9550" y="5816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93776" y="1840075"/>
            <a:ext cx="436880" cy="4712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265"/>
              </a:lnSpc>
            </a:pPr>
            <a:r>
              <a:rPr sz="3250" spc="-35" dirty="0">
                <a:solidFill>
                  <a:srgbClr val="FFFFFF"/>
                </a:solidFill>
                <a:latin typeface="Nirmala Text"/>
                <a:cs typeface="Nirmala Text"/>
              </a:rPr>
              <a:t>COMMUNION</a:t>
            </a:r>
            <a:r>
              <a:rPr sz="3250" spc="-175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3250" dirty="0">
                <a:solidFill>
                  <a:srgbClr val="FFFFFF"/>
                </a:solidFill>
                <a:latin typeface="Nirmala Text"/>
                <a:cs typeface="Nirmala Text"/>
              </a:rPr>
              <a:t>WITH</a:t>
            </a:r>
            <a:r>
              <a:rPr sz="3250" spc="-14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3250" spc="-25" dirty="0">
                <a:solidFill>
                  <a:srgbClr val="FFFFFF"/>
                </a:solidFill>
                <a:latin typeface="Nirmala Text"/>
                <a:cs typeface="Nirmala Text"/>
              </a:rPr>
              <a:t>GOD</a:t>
            </a:r>
            <a:endParaRPr sz="3250">
              <a:latin typeface="Nirmala Text"/>
              <a:cs typeface="Nirmala Tex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0" y="237252"/>
            <a:ext cx="2833370" cy="7393940"/>
            <a:chOff x="0" y="237252"/>
            <a:chExt cx="2833370" cy="7393940"/>
          </a:xfrm>
        </p:grpSpPr>
        <p:sp>
          <p:nvSpPr>
            <p:cNvPr id="29" name="object 29"/>
            <p:cNvSpPr/>
            <p:nvPr/>
          </p:nvSpPr>
          <p:spPr>
            <a:xfrm>
              <a:off x="2138438" y="1582863"/>
              <a:ext cx="0" cy="1535430"/>
            </a:xfrm>
            <a:custGeom>
              <a:avLst/>
              <a:gdLst/>
              <a:ahLst/>
              <a:cxnLst/>
              <a:rect l="l" t="t" r="r" b="b"/>
              <a:pathLst>
                <a:path h="1535430">
                  <a:moveTo>
                    <a:pt x="0" y="0"/>
                  </a:moveTo>
                  <a:lnTo>
                    <a:pt x="0" y="1535290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42359" y="3554705"/>
              <a:ext cx="0" cy="4076700"/>
            </a:xfrm>
            <a:custGeom>
              <a:avLst/>
              <a:gdLst/>
              <a:ahLst/>
              <a:cxnLst/>
              <a:rect l="l" t="t" r="r" b="b"/>
              <a:pathLst>
                <a:path h="4076700">
                  <a:moveTo>
                    <a:pt x="0" y="0"/>
                  </a:moveTo>
                  <a:lnTo>
                    <a:pt x="0" y="4076382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6193" y="237252"/>
              <a:ext cx="776560" cy="105216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0" y="2013129"/>
              <a:ext cx="219710" cy="3740785"/>
            </a:xfrm>
            <a:custGeom>
              <a:avLst/>
              <a:gdLst/>
              <a:ahLst/>
              <a:cxnLst/>
              <a:rect l="l" t="t" r="r" b="b"/>
              <a:pathLst>
                <a:path w="219710" h="3740785">
                  <a:moveTo>
                    <a:pt x="0" y="0"/>
                  </a:moveTo>
                  <a:lnTo>
                    <a:pt x="0" y="3740353"/>
                  </a:lnTo>
                  <a:lnTo>
                    <a:pt x="219329" y="1870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386197" y="1565292"/>
            <a:ext cx="7496175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CULTIVATE</a:t>
            </a:r>
            <a:r>
              <a:rPr sz="4300" b="1" spc="-10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DEEPER</a:t>
            </a:r>
            <a:r>
              <a:rPr sz="4300" b="1" spc="-6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BIBLICAL UNDERSTANDING</a:t>
            </a:r>
            <a:r>
              <a:rPr sz="4300" b="1" spc="-17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OF</a:t>
            </a:r>
            <a:r>
              <a:rPr sz="4300" b="1" spc="-14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25" dirty="0">
                <a:solidFill>
                  <a:srgbClr val="F1B91B"/>
                </a:solidFill>
                <a:latin typeface="Nirmala Text"/>
                <a:cs typeface="Nirmala Text"/>
              </a:rPr>
              <a:t>GOD</a:t>
            </a:r>
            <a:endParaRPr sz="4300" dirty="0">
              <a:latin typeface="Nirmala Text"/>
              <a:cs typeface="Nirmala Tex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5867" y="3505200"/>
            <a:ext cx="10937949" cy="3664978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spcBef>
                <a:spcPts val="1670"/>
              </a:spcBef>
            </a:pPr>
            <a:r>
              <a:rPr lang="en-US" sz="320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</a:t>
            </a:r>
            <a:r>
              <a:rPr lang="en-US" sz="3200" spc="-11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spc="-1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GOALS: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Increase:</a:t>
            </a:r>
            <a:endParaRPr sz="3000" b="1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9079" marR="5080" indent="-247015">
              <a:lnSpc>
                <a:spcPct val="102299"/>
              </a:lnSpc>
              <a:spcBef>
                <a:spcPts val="1255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1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Accessibility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7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development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b="0" spc="-6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b="0" spc="-5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resources</a:t>
            </a:r>
            <a:r>
              <a:rPr sz="2600" b="0" spc="-1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7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training opportunities</a:t>
            </a:r>
            <a:r>
              <a:rPr sz="2600" b="0" spc="-16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for</a:t>
            </a:r>
            <a:r>
              <a:rPr sz="2600" b="0" spc="-13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(lay)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preachers</a:t>
            </a:r>
            <a:r>
              <a:rPr sz="2600" b="0" spc="-1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1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teachers.</a:t>
            </a:r>
            <a:r>
              <a:rPr sz="2600" b="0" spc="-13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Mentorship</a:t>
            </a:r>
            <a:r>
              <a:rPr sz="2600" b="0" spc="-1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awareness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1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mentorship</a:t>
            </a:r>
            <a:r>
              <a:rPr sz="2600" b="0" spc="-1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b="0" spc="-40" dirty="0" err="1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programmes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9715" marR="1380490" indent="-247650">
              <a:lnSpc>
                <a:spcPct val="105000"/>
              </a:lnSpc>
              <a:spcBef>
                <a:spcPts val="275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55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Integration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b="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the</a:t>
            </a:r>
            <a:r>
              <a:rPr sz="2600" b="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concept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b="0" spc="-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practice</a:t>
            </a:r>
            <a:r>
              <a:rPr sz="2600" b="0" spc="-8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b="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mentorship</a:t>
            </a:r>
            <a:r>
              <a:rPr sz="2600" b="0" spc="-1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into theological</a:t>
            </a:r>
            <a:r>
              <a:rPr sz="2600" b="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curricula.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object 3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Strategic</a:t>
            </a:r>
            <a:r>
              <a:rPr spc="-180" dirty="0"/>
              <a:t> </a:t>
            </a:r>
            <a:r>
              <a:rPr dirty="0"/>
              <a:t>Objective</a:t>
            </a:r>
            <a:r>
              <a:rPr spc="-165" dirty="0"/>
              <a:t> </a:t>
            </a:r>
            <a:r>
              <a:rPr spc="-25" dirty="0"/>
              <a:t>1.</a:t>
            </a:r>
            <a:r>
              <a:rPr lang="en-US" spc="-25" dirty="0"/>
              <a:t>3</a:t>
            </a:r>
            <a:endParaRPr spc="-2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/>
          <a:stretch>
            <a:fillRect/>
          </a:stretch>
        </p:blipFill>
        <p:spPr>
          <a:xfrm>
            <a:off x="7989" y="6852"/>
            <a:ext cx="13809610" cy="772664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7989" y="-32550"/>
            <a:ext cx="13817600" cy="7881148"/>
          </a:xfrm>
          <a:custGeom>
            <a:avLst/>
            <a:gdLst/>
            <a:ahLst/>
            <a:cxnLst/>
            <a:rect l="l" t="t" r="r" b="b"/>
            <a:pathLst>
              <a:path w="13817600" h="7766050">
                <a:moveTo>
                  <a:pt x="13817600" y="0"/>
                </a:moveTo>
                <a:lnTo>
                  <a:pt x="0" y="0"/>
                </a:lnTo>
                <a:lnTo>
                  <a:pt x="0" y="7765542"/>
                </a:lnTo>
                <a:lnTo>
                  <a:pt x="13817600" y="7765542"/>
                </a:lnTo>
                <a:lnTo>
                  <a:pt x="13817600" y="0"/>
                </a:lnTo>
                <a:close/>
              </a:path>
            </a:pathLst>
          </a:custGeom>
          <a:solidFill>
            <a:srgbClr val="702914">
              <a:alpha val="690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52"/>
            <a:ext cx="13817600" cy="0"/>
          </a:xfrm>
          <a:custGeom>
            <a:avLst/>
            <a:gdLst/>
            <a:ahLst/>
            <a:cxnLst/>
            <a:rect l="l" t="t" r="r" b="b"/>
            <a:pathLst>
              <a:path w="13817600">
                <a:moveTo>
                  <a:pt x="138176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6641" y="5479787"/>
            <a:ext cx="11303635" cy="183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>
              <a:lnSpc>
                <a:spcPct val="101099"/>
              </a:lnSpc>
              <a:spcBef>
                <a:spcPts val="95"/>
              </a:spcBef>
            </a:pP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Through</a:t>
            </a:r>
            <a:r>
              <a:rPr sz="235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union</a:t>
            </a:r>
            <a:r>
              <a:rPr sz="2350" spc="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with</a:t>
            </a:r>
            <a:r>
              <a:rPr sz="235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Christ,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God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bestows</a:t>
            </a:r>
            <a:r>
              <a:rPr sz="2350" spc="-3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new-creation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identity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-</a:t>
            </a:r>
            <a:r>
              <a:rPr sz="235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beloved,</a:t>
            </a:r>
            <a:r>
              <a:rPr sz="2350" spc="-4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forgiven,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and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set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apart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-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not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as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an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abstraction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but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as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the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wellspring</a:t>
            </a:r>
            <a:r>
              <a:rPr sz="235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of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235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renewed</a:t>
            </a:r>
            <a:r>
              <a:rPr sz="2350" spc="-5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mind</a:t>
            </a:r>
            <a:r>
              <a:rPr sz="2350" spc="-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and</a:t>
            </a:r>
            <a:r>
              <a:rPr sz="2350" spc="-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life.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Baptism</a:t>
            </a:r>
            <a:r>
              <a:rPr sz="2350" spc="-5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declares</a:t>
            </a:r>
            <a:r>
              <a:rPr sz="2350" spc="-5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this</a:t>
            </a:r>
            <a:r>
              <a:rPr sz="2350" spc="-5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truth;</a:t>
            </a:r>
            <a:r>
              <a:rPr sz="2350" spc="-4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discipleship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matures</a:t>
            </a:r>
            <a:r>
              <a:rPr sz="2350" spc="-7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it.</a:t>
            </a:r>
            <a:r>
              <a:rPr sz="2350" spc="-5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Therefore,</a:t>
            </a:r>
            <a:r>
              <a:rPr sz="2350" spc="-8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we</a:t>
            </a:r>
            <a:r>
              <a:rPr sz="2350" spc="-6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will</a:t>
            </a:r>
            <a:r>
              <a:rPr sz="2350" spc="-5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root</a:t>
            </a:r>
            <a:r>
              <a:rPr sz="2350" spc="-6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our</a:t>
            </a:r>
            <a:r>
              <a:rPr sz="2350" spc="-6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lang="en-US"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community</a:t>
            </a:r>
            <a:r>
              <a:rPr sz="2350" spc="-4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in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Christ’s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story,</a:t>
            </a:r>
            <a:r>
              <a:rPr sz="2350" spc="-5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form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habits</a:t>
            </a:r>
            <a:r>
              <a:rPr sz="2350" spc="-4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that</a:t>
            </a:r>
            <a:r>
              <a:rPr sz="2350" spc="-3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align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daily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conduct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with</a:t>
            </a:r>
            <a:r>
              <a:rPr sz="2350" spc="-4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that</a:t>
            </a:r>
            <a:r>
              <a:rPr sz="2350" spc="-4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story,</a:t>
            </a:r>
            <a:r>
              <a:rPr sz="2350" spc="-4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and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train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members</a:t>
            </a:r>
            <a:r>
              <a:rPr sz="2350" spc="-5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to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articulate</a:t>
            </a:r>
            <a:r>
              <a:rPr sz="235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their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faith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in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public</a:t>
            </a:r>
            <a:r>
              <a:rPr sz="2350" spc="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and</a:t>
            </a:r>
            <a:r>
              <a:rPr sz="2350" spc="-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private</a:t>
            </a:r>
            <a:r>
              <a:rPr sz="235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spheres.</a:t>
            </a:r>
            <a:endParaRPr sz="2350" dirty="0">
              <a:latin typeface="Segoe UI Emoji"/>
              <a:cs typeface="Segoe UI Emoj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0126" y="2667000"/>
            <a:ext cx="3378835" cy="1013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450" spc="-10" dirty="0">
                <a:solidFill>
                  <a:srgbClr val="F7BE17"/>
                </a:solidFill>
                <a:latin typeface="Nirmala Text"/>
                <a:cs typeface="Nirmala Text"/>
              </a:rPr>
              <a:t>IDENTITY</a:t>
            </a:r>
            <a:endParaRPr sz="6450" dirty="0">
              <a:latin typeface="Nirmala Text"/>
              <a:cs typeface="Nirmala Text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437787" y="2971800"/>
            <a:ext cx="3528695" cy="2657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750" dirty="0">
                <a:solidFill>
                  <a:srgbClr val="F7BE17"/>
                </a:solidFill>
                <a:latin typeface="Chin up Buttercup Alt"/>
                <a:cs typeface="Chin up Buttercup Alt"/>
              </a:rPr>
              <a:t>in</a:t>
            </a:r>
            <a:r>
              <a:rPr sz="10750" spc="10" dirty="0">
                <a:solidFill>
                  <a:srgbClr val="F7BE17"/>
                </a:solidFill>
                <a:latin typeface="Chin up Buttercup Alt"/>
                <a:cs typeface="Chin up Buttercup Alt"/>
              </a:rPr>
              <a:t> </a:t>
            </a:r>
            <a:r>
              <a:rPr sz="17250" spc="-10" dirty="0">
                <a:solidFill>
                  <a:srgbClr val="F7BE17"/>
                </a:solidFill>
                <a:latin typeface="Chin up Buttercup Alt"/>
                <a:cs typeface="Chin up Buttercup Alt"/>
              </a:rPr>
              <a:t>Christ</a:t>
            </a:r>
            <a:endParaRPr sz="17250" dirty="0">
              <a:latin typeface="Chin up Buttercup Alt"/>
              <a:cs typeface="Chin up Buttercup A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5902" y="5894010"/>
            <a:ext cx="990600" cy="1249045"/>
          </a:xfrm>
          <a:custGeom>
            <a:avLst/>
            <a:gdLst/>
            <a:ahLst/>
            <a:cxnLst/>
            <a:rect l="l" t="t" r="r" b="b"/>
            <a:pathLst>
              <a:path w="990600" h="1249045">
                <a:moveTo>
                  <a:pt x="687870" y="0"/>
                </a:moveTo>
                <a:lnTo>
                  <a:pt x="637409" y="5202"/>
                </a:lnTo>
                <a:lnTo>
                  <a:pt x="590285" y="15510"/>
                </a:lnTo>
                <a:lnTo>
                  <a:pt x="546498" y="30924"/>
                </a:lnTo>
                <a:lnTo>
                  <a:pt x="506049" y="51442"/>
                </a:lnTo>
                <a:lnTo>
                  <a:pt x="468938" y="77065"/>
                </a:lnTo>
                <a:lnTo>
                  <a:pt x="435164" y="107793"/>
                </a:lnTo>
                <a:lnTo>
                  <a:pt x="404728" y="143626"/>
                </a:lnTo>
                <a:lnTo>
                  <a:pt x="377631" y="184564"/>
                </a:lnTo>
                <a:lnTo>
                  <a:pt x="353872" y="230606"/>
                </a:lnTo>
                <a:lnTo>
                  <a:pt x="333678" y="283730"/>
                </a:lnTo>
                <a:lnTo>
                  <a:pt x="320797" y="334943"/>
                </a:lnTo>
                <a:lnTo>
                  <a:pt x="315231" y="384246"/>
                </a:lnTo>
                <a:lnTo>
                  <a:pt x="316980" y="431640"/>
                </a:lnTo>
                <a:lnTo>
                  <a:pt x="326047" y="477126"/>
                </a:lnTo>
                <a:lnTo>
                  <a:pt x="342696" y="521365"/>
                </a:lnTo>
                <a:lnTo>
                  <a:pt x="364813" y="558642"/>
                </a:lnTo>
                <a:lnTo>
                  <a:pt x="392398" y="588959"/>
                </a:lnTo>
                <a:lnTo>
                  <a:pt x="425450" y="612317"/>
                </a:lnTo>
                <a:lnTo>
                  <a:pt x="402340" y="579268"/>
                </a:lnTo>
                <a:lnTo>
                  <a:pt x="384695" y="543731"/>
                </a:lnTo>
                <a:lnTo>
                  <a:pt x="372518" y="505708"/>
                </a:lnTo>
                <a:lnTo>
                  <a:pt x="365810" y="465200"/>
                </a:lnTo>
                <a:lnTo>
                  <a:pt x="364320" y="410032"/>
                </a:lnTo>
                <a:lnTo>
                  <a:pt x="371775" y="355857"/>
                </a:lnTo>
                <a:lnTo>
                  <a:pt x="388176" y="302677"/>
                </a:lnTo>
                <a:lnTo>
                  <a:pt x="413524" y="250494"/>
                </a:lnTo>
                <a:lnTo>
                  <a:pt x="442239" y="209074"/>
                </a:lnTo>
                <a:lnTo>
                  <a:pt x="475372" y="174945"/>
                </a:lnTo>
                <a:lnTo>
                  <a:pt x="512924" y="148107"/>
                </a:lnTo>
                <a:lnTo>
                  <a:pt x="554893" y="128558"/>
                </a:lnTo>
                <a:lnTo>
                  <a:pt x="601279" y="116299"/>
                </a:lnTo>
                <a:lnTo>
                  <a:pt x="652081" y="111328"/>
                </a:lnTo>
                <a:lnTo>
                  <a:pt x="701896" y="115082"/>
                </a:lnTo>
                <a:lnTo>
                  <a:pt x="742653" y="128997"/>
                </a:lnTo>
                <a:lnTo>
                  <a:pt x="774353" y="153074"/>
                </a:lnTo>
                <a:lnTo>
                  <a:pt x="796996" y="187312"/>
                </a:lnTo>
                <a:lnTo>
                  <a:pt x="810582" y="231711"/>
                </a:lnTo>
                <a:lnTo>
                  <a:pt x="815111" y="286270"/>
                </a:lnTo>
                <a:lnTo>
                  <a:pt x="813083" y="325078"/>
                </a:lnTo>
                <a:lnTo>
                  <a:pt x="806999" y="365159"/>
                </a:lnTo>
                <a:lnTo>
                  <a:pt x="796859" y="406511"/>
                </a:lnTo>
                <a:lnTo>
                  <a:pt x="782664" y="449135"/>
                </a:lnTo>
                <a:lnTo>
                  <a:pt x="764413" y="493031"/>
                </a:lnTo>
                <a:lnTo>
                  <a:pt x="742106" y="538199"/>
                </a:lnTo>
                <a:lnTo>
                  <a:pt x="715745" y="584640"/>
                </a:lnTo>
                <a:lnTo>
                  <a:pt x="685328" y="632353"/>
                </a:lnTo>
                <a:lnTo>
                  <a:pt x="650856" y="681338"/>
                </a:lnTo>
                <a:lnTo>
                  <a:pt x="612330" y="731596"/>
                </a:lnTo>
                <a:lnTo>
                  <a:pt x="576358" y="774465"/>
                </a:lnTo>
                <a:lnTo>
                  <a:pt x="540014" y="815594"/>
                </a:lnTo>
                <a:lnTo>
                  <a:pt x="503297" y="854984"/>
                </a:lnTo>
                <a:lnTo>
                  <a:pt x="466207" y="892633"/>
                </a:lnTo>
                <a:lnTo>
                  <a:pt x="428745" y="928543"/>
                </a:lnTo>
                <a:lnTo>
                  <a:pt x="390909" y="962712"/>
                </a:lnTo>
                <a:lnTo>
                  <a:pt x="352702" y="995141"/>
                </a:lnTo>
                <a:lnTo>
                  <a:pt x="314121" y="1025829"/>
                </a:lnTo>
                <a:lnTo>
                  <a:pt x="282060" y="1049939"/>
                </a:lnTo>
                <a:lnTo>
                  <a:pt x="228386" y="1087716"/>
                </a:lnTo>
                <a:lnTo>
                  <a:pt x="159303" y="1115047"/>
                </a:lnTo>
                <a:lnTo>
                  <a:pt x="116309" y="1132193"/>
                </a:lnTo>
                <a:lnTo>
                  <a:pt x="77788" y="1152818"/>
                </a:lnTo>
                <a:lnTo>
                  <a:pt x="43738" y="1176921"/>
                </a:lnTo>
                <a:lnTo>
                  <a:pt x="8953" y="1210727"/>
                </a:lnTo>
                <a:lnTo>
                  <a:pt x="0" y="1232598"/>
                </a:lnTo>
                <a:lnTo>
                  <a:pt x="5964" y="1233338"/>
                </a:lnTo>
                <a:lnTo>
                  <a:pt x="23858" y="1231596"/>
                </a:lnTo>
                <a:lnTo>
                  <a:pt x="53679" y="1227371"/>
                </a:lnTo>
                <a:lnTo>
                  <a:pt x="141818" y="1213372"/>
                </a:lnTo>
                <a:lnTo>
                  <a:pt x="190859" y="1207410"/>
                </a:lnTo>
                <a:lnTo>
                  <a:pt x="242550" y="1202772"/>
                </a:lnTo>
                <a:lnTo>
                  <a:pt x="296892" y="1199459"/>
                </a:lnTo>
                <a:lnTo>
                  <a:pt x="353883" y="1197472"/>
                </a:lnTo>
                <a:lnTo>
                  <a:pt x="413524" y="1196809"/>
                </a:lnTo>
                <a:lnTo>
                  <a:pt x="482423" y="1197306"/>
                </a:lnTo>
                <a:lnTo>
                  <a:pt x="545979" y="1198798"/>
                </a:lnTo>
                <a:lnTo>
                  <a:pt x="604192" y="1201283"/>
                </a:lnTo>
                <a:lnTo>
                  <a:pt x="657061" y="1204761"/>
                </a:lnTo>
                <a:lnTo>
                  <a:pt x="704587" y="1209233"/>
                </a:lnTo>
                <a:lnTo>
                  <a:pt x="746771" y="1214699"/>
                </a:lnTo>
                <a:lnTo>
                  <a:pt x="815111" y="1228610"/>
                </a:lnTo>
                <a:lnTo>
                  <a:pt x="854867" y="1239550"/>
                </a:lnTo>
                <a:lnTo>
                  <a:pt x="878725" y="1248498"/>
                </a:lnTo>
                <a:lnTo>
                  <a:pt x="878728" y="1243152"/>
                </a:lnTo>
                <a:lnTo>
                  <a:pt x="854875" y="1210729"/>
                </a:lnTo>
                <a:lnTo>
                  <a:pt x="825052" y="1183389"/>
                </a:lnTo>
                <a:lnTo>
                  <a:pt x="791248" y="1161021"/>
                </a:lnTo>
                <a:lnTo>
                  <a:pt x="749052" y="1141951"/>
                </a:lnTo>
                <a:lnTo>
                  <a:pt x="704261" y="1125641"/>
                </a:lnTo>
                <a:lnTo>
                  <a:pt x="656873" y="1112090"/>
                </a:lnTo>
                <a:lnTo>
                  <a:pt x="606889" y="1101298"/>
                </a:lnTo>
                <a:lnTo>
                  <a:pt x="554307" y="1093266"/>
                </a:lnTo>
                <a:lnTo>
                  <a:pt x="499127" y="1087993"/>
                </a:lnTo>
                <a:lnTo>
                  <a:pt x="441350" y="1085481"/>
                </a:lnTo>
                <a:lnTo>
                  <a:pt x="407308" y="1085977"/>
                </a:lnTo>
                <a:lnTo>
                  <a:pt x="368790" y="1087466"/>
                </a:lnTo>
                <a:lnTo>
                  <a:pt x="325798" y="1089950"/>
                </a:lnTo>
                <a:lnTo>
                  <a:pt x="278333" y="1093431"/>
                </a:lnTo>
                <a:lnTo>
                  <a:pt x="398553" y="1020975"/>
                </a:lnTo>
                <a:lnTo>
                  <a:pt x="439344" y="994466"/>
                </a:lnTo>
                <a:lnTo>
                  <a:pt x="480234" y="966190"/>
                </a:lnTo>
                <a:lnTo>
                  <a:pt x="521221" y="936148"/>
                </a:lnTo>
                <a:lnTo>
                  <a:pt x="562306" y="904338"/>
                </a:lnTo>
                <a:lnTo>
                  <a:pt x="603490" y="870762"/>
                </a:lnTo>
                <a:lnTo>
                  <a:pt x="644773" y="835420"/>
                </a:lnTo>
                <a:lnTo>
                  <a:pt x="686154" y="798310"/>
                </a:lnTo>
                <a:lnTo>
                  <a:pt x="727633" y="759434"/>
                </a:lnTo>
                <a:lnTo>
                  <a:pt x="769549" y="717769"/>
                </a:lnTo>
                <a:lnTo>
                  <a:pt x="807820" y="676268"/>
                </a:lnTo>
                <a:lnTo>
                  <a:pt x="842446" y="634933"/>
                </a:lnTo>
                <a:lnTo>
                  <a:pt x="873426" y="593764"/>
                </a:lnTo>
                <a:lnTo>
                  <a:pt x="900761" y="552759"/>
                </a:lnTo>
                <a:lnTo>
                  <a:pt x="924452" y="511921"/>
                </a:lnTo>
                <a:lnTo>
                  <a:pt x="944497" y="471248"/>
                </a:lnTo>
                <a:lnTo>
                  <a:pt x="960897" y="430740"/>
                </a:lnTo>
                <a:lnTo>
                  <a:pt x="973653" y="390399"/>
                </a:lnTo>
                <a:lnTo>
                  <a:pt x="982765" y="350223"/>
                </a:lnTo>
                <a:lnTo>
                  <a:pt x="988231" y="310213"/>
                </a:lnTo>
                <a:lnTo>
                  <a:pt x="990053" y="270370"/>
                </a:lnTo>
                <a:lnTo>
                  <a:pt x="986873" y="221544"/>
                </a:lnTo>
                <a:lnTo>
                  <a:pt x="977331" y="176853"/>
                </a:lnTo>
                <a:lnTo>
                  <a:pt x="961428" y="136298"/>
                </a:lnTo>
                <a:lnTo>
                  <a:pt x="939164" y="99876"/>
                </a:lnTo>
                <a:lnTo>
                  <a:pt x="910539" y="67589"/>
                </a:lnTo>
                <a:lnTo>
                  <a:pt x="876182" y="40709"/>
                </a:lnTo>
                <a:lnTo>
                  <a:pt x="836737" y="20509"/>
                </a:lnTo>
                <a:lnTo>
                  <a:pt x="792203" y="6992"/>
                </a:lnTo>
                <a:lnTo>
                  <a:pt x="742581" y="155"/>
                </a:lnTo>
                <a:lnTo>
                  <a:pt x="687870" y="0"/>
                </a:lnTo>
                <a:close/>
              </a:path>
            </a:pathLst>
          </a:custGeom>
          <a:solidFill>
            <a:srgbClr val="F1B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436" y="2904456"/>
            <a:ext cx="707728" cy="79829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0120" y="589526"/>
            <a:ext cx="4379880" cy="60978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850" b="0" dirty="0">
                <a:solidFill>
                  <a:srgbClr val="FFFFF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FOCUS-</a:t>
            </a:r>
            <a:r>
              <a:rPr sz="3850" b="0" spc="-10" dirty="0">
                <a:solidFill>
                  <a:srgbClr val="FFFFF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AREAS</a:t>
            </a:r>
            <a:endParaRPr sz="385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2013129"/>
            <a:ext cx="219710" cy="3740785"/>
          </a:xfrm>
          <a:custGeom>
            <a:avLst/>
            <a:gdLst/>
            <a:ahLst/>
            <a:cxnLst/>
            <a:rect l="l" t="t" r="r" b="b"/>
            <a:pathLst>
              <a:path w="219710" h="3740785">
                <a:moveTo>
                  <a:pt x="0" y="0"/>
                </a:moveTo>
                <a:lnTo>
                  <a:pt x="0" y="3740353"/>
                </a:lnTo>
                <a:lnTo>
                  <a:pt x="219329" y="1870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817600" cy="7772400"/>
            <a:chOff x="0" y="0"/>
            <a:chExt cx="138176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06880" cy="7669530"/>
            </a:xfrm>
            <a:custGeom>
              <a:avLst/>
              <a:gdLst/>
              <a:ahLst/>
              <a:cxnLst/>
              <a:rect l="l" t="t" r="r" b="b"/>
              <a:pathLst>
                <a:path w="1706880" h="7669530">
                  <a:moveTo>
                    <a:pt x="0" y="7669022"/>
                  </a:moveTo>
                  <a:lnTo>
                    <a:pt x="1706638" y="7669022"/>
                  </a:lnTo>
                  <a:lnTo>
                    <a:pt x="1706638" y="0"/>
                  </a:lnTo>
                  <a:lnTo>
                    <a:pt x="0" y="0"/>
                  </a:lnTo>
                  <a:lnTo>
                    <a:pt x="0" y="7669022"/>
                  </a:lnTo>
                  <a:close/>
                </a:path>
              </a:pathLst>
            </a:custGeom>
            <a:solidFill>
              <a:srgbClr val="702914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77950" cy="7669530"/>
            </a:xfrm>
            <a:custGeom>
              <a:avLst/>
              <a:gdLst/>
              <a:ahLst/>
              <a:cxnLst/>
              <a:rect l="l" t="t" r="r" b="b"/>
              <a:pathLst>
                <a:path w="1377950" h="7669530">
                  <a:moveTo>
                    <a:pt x="0" y="7669022"/>
                  </a:moveTo>
                  <a:lnTo>
                    <a:pt x="1377645" y="7669022"/>
                  </a:lnTo>
                  <a:lnTo>
                    <a:pt x="1377645" y="0"/>
                  </a:lnTo>
                  <a:lnTo>
                    <a:pt x="0" y="0"/>
                  </a:lnTo>
                  <a:lnTo>
                    <a:pt x="0" y="7669022"/>
                  </a:lnTo>
                  <a:close/>
                </a:path>
              </a:pathLst>
            </a:custGeom>
            <a:solidFill>
              <a:srgbClr val="702914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8438" y="3657600"/>
              <a:ext cx="0" cy="4114800"/>
            </a:xfrm>
            <a:custGeom>
              <a:avLst/>
              <a:gdLst/>
              <a:ahLst/>
              <a:cxnLst/>
              <a:rect l="l" t="t" r="r" b="b"/>
              <a:pathLst>
                <a:path h="4114800">
                  <a:moveTo>
                    <a:pt x="0" y="0"/>
                  </a:moveTo>
                  <a:lnTo>
                    <a:pt x="0" y="4114800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669021"/>
              <a:ext cx="13817600" cy="103505"/>
            </a:xfrm>
            <a:custGeom>
              <a:avLst/>
              <a:gdLst/>
              <a:ahLst/>
              <a:cxnLst/>
              <a:rect l="l" t="t" r="r" b="b"/>
              <a:pathLst>
                <a:path w="13817600" h="103504">
                  <a:moveTo>
                    <a:pt x="13817600" y="0"/>
                  </a:moveTo>
                  <a:lnTo>
                    <a:pt x="0" y="0"/>
                  </a:lnTo>
                  <a:lnTo>
                    <a:pt x="0" y="103377"/>
                  </a:lnTo>
                  <a:lnTo>
                    <a:pt x="13817600" y="103377"/>
                  </a:lnTo>
                  <a:lnTo>
                    <a:pt x="13817600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8438" y="1582863"/>
              <a:ext cx="0" cy="1535430"/>
            </a:xfrm>
            <a:custGeom>
              <a:avLst/>
              <a:gdLst/>
              <a:ahLst/>
              <a:cxnLst/>
              <a:rect l="l" t="t" r="r" b="b"/>
              <a:pathLst>
                <a:path h="1535430">
                  <a:moveTo>
                    <a:pt x="0" y="0"/>
                  </a:moveTo>
                  <a:lnTo>
                    <a:pt x="0" y="1535290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403" y="341731"/>
              <a:ext cx="649960" cy="7331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6193" y="237253"/>
              <a:ext cx="776560" cy="105216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86197" y="1606416"/>
            <a:ext cx="9463405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NURTURE</a:t>
            </a:r>
            <a:r>
              <a:rPr sz="4300" b="1" spc="-13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A</a:t>
            </a:r>
            <a:r>
              <a:rPr sz="4300" b="1" spc="-13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COMMUNITY</a:t>
            </a:r>
            <a:r>
              <a:rPr sz="4300" b="1" spc="-9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FIRMLY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ROOTED</a:t>
            </a:r>
            <a:r>
              <a:rPr sz="4300" b="1" spc="-18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IN</a:t>
            </a:r>
            <a:r>
              <a:rPr sz="4300" b="1" spc="-14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CHRIST</a:t>
            </a:r>
            <a:r>
              <a:rPr sz="4300" b="1" spc="-7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OVERALL</a:t>
            </a:r>
            <a:r>
              <a:rPr sz="4300" b="1" spc="-9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GOALS</a:t>
            </a:r>
            <a:endParaRPr sz="4300" dirty="0">
              <a:latin typeface="Nirmala Text"/>
              <a:cs typeface="Nirmala Tex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4016" y="3505200"/>
            <a:ext cx="10942320" cy="3923959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12700">
              <a:spcBef>
                <a:spcPts val="2065"/>
              </a:spcBef>
            </a:pPr>
            <a:r>
              <a:rPr lang="en-US" sz="3200" dirty="0">
                <a:solidFill>
                  <a:srgbClr val="F1B91B"/>
                </a:solidFill>
                <a:latin typeface="Nirmala Text"/>
                <a:cs typeface="Nirmala Text"/>
              </a:rPr>
              <a:t>OVERALL</a:t>
            </a:r>
            <a:r>
              <a:rPr lang="en-US" sz="3200" spc="-11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lang="en-US" sz="3200" spc="-10" dirty="0">
                <a:solidFill>
                  <a:srgbClr val="F1B91B"/>
                </a:solidFill>
                <a:latin typeface="Nirmala Text"/>
                <a:cs typeface="Nirmala Text"/>
              </a:rPr>
              <a:t>GOALS:</a:t>
            </a:r>
            <a:endParaRPr lang="en-US" sz="3200" dirty="0">
              <a:latin typeface="Nirmala Text"/>
              <a:cs typeface="Nirmala Text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sz="3000" b="1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"/>
              </a:rPr>
              <a:t>Enhance</a:t>
            </a:r>
            <a:r>
              <a:rPr sz="3000" b="1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"/>
              </a:rPr>
              <a:t>Increase:</a:t>
            </a:r>
            <a:endParaRPr sz="3000" b="1" dirty="0">
              <a:latin typeface="Segoe UI Emoji" panose="020B0502040204020203" pitchFamily="34" charset="0"/>
              <a:ea typeface="Segoe UI Emoji" panose="020B0502040204020203" pitchFamily="34" charset="0"/>
              <a:cs typeface="Nirmala Text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60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Century Gothic"/>
              </a:rPr>
              <a:t>»</a:t>
            </a:r>
            <a:r>
              <a:rPr sz="2600" spc="7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Century Gothic"/>
              </a:rPr>
              <a:t> </a:t>
            </a:r>
            <a:r>
              <a:rPr sz="2600" b="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Small-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group</a:t>
            </a:r>
            <a:r>
              <a:rPr sz="2600" b="0"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discipleship</a:t>
            </a:r>
            <a:r>
              <a:rPr sz="2600" b="0"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as</a:t>
            </a:r>
            <a:r>
              <a:rPr sz="2600" b="0"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an</a:t>
            </a:r>
            <a:r>
              <a:rPr sz="2600" b="0"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environment</a:t>
            </a:r>
            <a:r>
              <a:rPr sz="2600" b="0"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to</a:t>
            </a:r>
            <a:r>
              <a:rPr sz="2600" b="0" spc="-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know</a:t>
            </a:r>
            <a:r>
              <a:rPr sz="2600" b="0"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Christ.</a:t>
            </a:r>
            <a:endParaRPr sz="2600" dirty="0">
              <a:latin typeface="Segoe UI Emoji" panose="020B0502040204020203" pitchFamily="34" charset="0"/>
              <a:ea typeface="Segoe UI Emoji" panose="020B0502040204020203" pitchFamily="34" charset="0"/>
              <a:cs typeface="Nirmala Text Semilight"/>
            </a:endParaRPr>
          </a:p>
          <a:p>
            <a:pPr marL="259079" marR="841375" indent="-247015">
              <a:lnSpc>
                <a:spcPct val="105000"/>
              </a:lnSpc>
              <a:spcBef>
                <a:spcPts val="969"/>
              </a:spcBef>
            </a:pPr>
            <a:r>
              <a:rPr sz="260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Century Gothic"/>
              </a:rPr>
              <a:t>»</a:t>
            </a:r>
            <a:r>
              <a:rPr sz="2600" spc="6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Century Gothic"/>
              </a:rPr>
              <a:t> </a:t>
            </a:r>
            <a:r>
              <a:rPr sz="2600" b="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Youth</a:t>
            </a:r>
            <a:r>
              <a:rPr sz="2600" b="0" spc="-1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retention</a:t>
            </a:r>
            <a:r>
              <a:rPr sz="2600" b="0"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and</a:t>
            </a:r>
            <a:r>
              <a:rPr sz="2600" b="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active</a:t>
            </a:r>
            <a:r>
              <a:rPr sz="2600" b="0"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participation</a:t>
            </a:r>
            <a:r>
              <a:rPr sz="2600" b="0" spc="-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with</a:t>
            </a:r>
            <a:r>
              <a:rPr sz="2600" b="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Christ</a:t>
            </a:r>
            <a:r>
              <a:rPr sz="2600" b="0"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as</a:t>
            </a:r>
            <a:r>
              <a:rPr sz="2600" b="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model</a:t>
            </a:r>
            <a:r>
              <a:rPr sz="2600" b="0"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and</a:t>
            </a:r>
            <a:r>
              <a:rPr sz="2600" b="0"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clear </a:t>
            </a:r>
            <a:r>
              <a:rPr lang="en-US" sz="2600" b="0" spc="-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leadership</a:t>
            </a:r>
            <a:r>
              <a:rPr sz="2600" b="0"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and</a:t>
            </a:r>
            <a:r>
              <a:rPr sz="2600" b="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service</a:t>
            </a:r>
            <a:r>
              <a:rPr sz="2600" b="0" spc="-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pathways.</a:t>
            </a:r>
            <a:endParaRPr sz="2600" dirty="0">
              <a:latin typeface="Segoe UI Emoji" panose="020B0502040204020203" pitchFamily="34" charset="0"/>
              <a:ea typeface="Segoe UI Emoji" panose="020B0502040204020203" pitchFamily="34" charset="0"/>
              <a:cs typeface="Nirmala Text Semilight"/>
            </a:endParaRPr>
          </a:p>
          <a:p>
            <a:pPr marL="259079" marR="5080" indent="-247015">
              <a:lnSpc>
                <a:spcPct val="105000"/>
              </a:lnSpc>
              <a:spcBef>
                <a:spcPts val="265"/>
              </a:spcBef>
            </a:pPr>
            <a:r>
              <a:rPr sz="260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Century Gothic"/>
              </a:rPr>
              <a:t>»</a:t>
            </a:r>
            <a:r>
              <a:rPr sz="2600" spc="6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Century Gothic"/>
              </a:rPr>
              <a:t> </a:t>
            </a:r>
            <a:r>
              <a:rPr sz="2600" b="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Resources</a:t>
            </a:r>
            <a:r>
              <a:rPr sz="2600" b="0" spc="-1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and</a:t>
            </a:r>
            <a:r>
              <a:rPr sz="2600" b="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teachings</a:t>
            </a:r>
            <a:r>
              <a:rPr sz="2600" b="0" spc="-114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that</a:t>
            </a:r>
            <a:r>
              <a:rPr sz="2600" b="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root</a:t>
            </a:r>
            <a:r>
              <a:rPr sz="2600" b="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Adventist</a:t>
            </a:r>
            <a:r>
              <a:rPr sz="2600" b="0" spc="-1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identity</a:t>
            </a:r>
            <a:r>
              <a:rPr sz="2600" b="0"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in</a:t>
            </a:r>
            <a:r>
              <a:rPr sz="2600" b="0"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Christ</a:t>
            </a:r>
            <a:r>
              <a:rPr sz="2600" b="0"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–</a:t>
            </a:r>
            <a:r>
              <a:rPr sz="2600" b="0" spc="-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at</a:t>
            </a:r>
            <a:r>
              <a:rPr sz="2600" b="0" spc="-5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home</a:t>
            </a:r>
            <a:r>
              <a:rPr sz="2600" b="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and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in</a:t>
            </a:r>
            <a:r>
              <a:rPr sz="2600" b="0"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the</a:t>
            </a:r>
            <a:r>
              <a:rPr sz="2600" b="0"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Nirmala Text Semilight"/>
              </a:rPr>
              <a:t>congregation.</a:t>
            </a:r>
            <a:endParaRPr sz="2600" dirty="0">
              <a:latin typeface="Segoe UI Emoji" panose="020B0502040204020203" pitchFamily="34" charset="0"/>
              <a:ea typeface="Segoe UI Emoji" panose="020B0502040204020203" pitchFamily="34" charset="0"/>
              <a:cs typeface="Nirmala Text Semilight"/>
            </a:endParaRPr>
          </a:p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2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.1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1440" y="2019382"/>
            <a:ext cx="519430" cy="4395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885"/>
              </a:lnSpc>
            </a:pPr>
            <a:r>
              <a:rPr sz="3850" dirty="0">
                <a:solidFill>
                  <a:srgbClr val="FFFFFF"/>
                </a:solidFill>
                <a:latin typeface="Nirmala Text"/>
                <a:cs typeface="Nirmala Text"/>
              </a:rPr>
              <a:t>IDENTITY</a:t>
            </a:r>
            <a:r>
              <a:rPr sz="3850" spc="-5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3850" dirty="0">
                <a:solidFill>
                  <a:srgbClr val="FFFFFF"/>
                </a:solidFill>
                <a:latin typeface="Nirmala Text"/>
                <a:cs typeface="Nirmala Text"/>
              </a:rPr>
              <a:t>IN</a:t>
            </a:r>
            <a:r>
              <a:rPr sz="3850" spc="1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3850" spc="-10" dirty="0">
                <a:solidFill>
                  <a:srgbClr val="FFFFFF"/>
                </a:solidFill>
                <a:latin typeface="Nirmala Text"/>
                <a:cs typeface="Nirmala Text"/>
              </a:rPr>
              <a:t>CHRIST</a:t>
            </a:r>
            <a:endParaRPr sz="3850">
              <a:latin typeface="Nirmala Text"/>
              <a:cs typeface="Nirmala Tex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817600" cy="7772400"/>
            <a:chOff x="0" y="0"/>
            <a:chExt cx="138176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06880" cy="7649209"/>
            </a:xfrm>
            <a:custGeom>
              <a:avLst/>
              <a:gdLst/>
              <a:ahLst/>
              <a:cxnLst/>
              <a:rect l="l" t="t" r="r" b="b"/>
              <a:pathLst>
                <a:path w="1706880" h="7649209">
                  <a:moveTo>
                    <a:pt x="0" y="7649019"/>
                  </a:moveTo>
                  <a:lnTo>
                    <a:pt x="1706638" y="7649019"/>
                  </a:lnTo>
                  <a:lnTo>
                    <a:pt x="1706638" y="0"/>
                  </a:lnTo>
                  <a:lnTo>
                    <a:pt x="0" y="0"/>
                  </a:lnTo>
                  <a:lnTo>
                    <a:pt x="0" y="7649019"/>
                  </a:lnTo>
                  <a:close/>
                </a:path>
              </a:pathLst>
            </a:custGeom>
            <a:solidFill>
              <a:srgbClr val="702914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77950" cy="7649209"/>
            </a:xfrm>
            <a:custGeom>
              <a:avLst/>
              <a:gdLst/>
              <a:ahLst/>
              <a:cxnLst/>
              <a:rect l="l" t="t" r="r" b="b"/>
              <a:pathLst>
                <a:path w="1377950" h="7649209">
                  <a:moveTo>
                    <a:pt x="0" y="7649019"/>
                  </a:moveTo>
                  <a:lnTo>
                    <a:pt x="1377645" y="7649019"/>
                  </a:lnTo>
                  <a:lnTo>
                    <a:pt x="1377645" y="0"/>
                  </a:lnTo>
                  <a:lnTo>
                    <a:pt x="0" y="0"/>
                  </a:lnTo>
                  <a:lnTo>
                    <a:pt x="0" y="7649019"/>
                  </a:lnTo>
                  <a:close/>
                </a:path>
              </a:pathLst>
            </a:custGeom>
            <a:solidFill>
              <a:srgbClr val="702914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25738" y="3691228"/>
              <a:ext cx="25400" cy="4081779"/>
            </a:xfrm>
            <a:custGeom>
              <a:avLst/>
              <a:gdLst/>
              <a:ahLst/>
              <a:cxnLst/>
              <a:rect l="l" t="t" r="r" b="b"/>
              <a:pathLst>
                <a:path w="25400" h="4081779">
                  <a:moveTo>
                    <a:pt x="25400" y="0"/>
                  </a:moveTo>
                  <a:lnTo>
                    <a:pt x="0" y="0"/>
                  </a:lnTo>
                  <a:lnTo>
                    <a:pt x="0" y="4081171"/>
                  </a:lnTo>
                  <a:lnTo>
                    <a:pt x="25400" y="4081171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649019"/>
              <a:ext cx="13817600" cy="123825"/>
            </a:xfrm>
            <a:custGeom>
              <a:avLst/>
              <a:gdLst/>
              <a:ahLst/>
              <a:cxnLst/>
              <a:rect l="l" t="t" r="r" b="b"/>
              <a:pathLst>
                <a:path w="13817600" h="123825">
                  <a:moveTo>
                    <a:pt x="13817600" y="0"/>
                  </a:moveTo>
                  <a:lnTo>
                    <a:pt x="0" y="0"/>
                  </a:lnTo>
                  <a:lnTo>
                    <a:pt x="0" y="123380"/>
                  </a:lnTo>
                  <a:lnTo>
                    <a:pt x="13817600" y="123380"/>
                  </a:lnTo>
                  <a:lnTo>
                    <a:pt x="13817600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8438" y="1582863"/>
              <a:ext cx="0" cy="1535430"/>
            </a:xfrm>
            <a:custGeom>
              <a:avLst/>
              <a:gdLst/>
              <a:ahLst/>
              <a:cxnLst/>
              <a:rect l="l" t="t" r="r" b="b"/>
              <a:pathLst>
                <a:path h="1535430">
                  <a:moveTo>
                    <a:pt x="0" y="0"/>
                  </a:moveTo>
                  <a:lnTo>
                    <a:pt x="0" y="1535290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403" y="341732"/>
              <a:ext cx="649960" cy="7331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6193" y="237261"/>
              <a:ext cx="776560" cy="105216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85649" y="1606416"/>
            <a:ext cx="9354820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ENCOURAGE</a:t>
            </a:r>
            <a:r>
              <a:rPr sz="4300" b="1" spc="-22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BELIEVERS</a:t>
            </a:r>
            <a:r>
              <a:rPr sz="4300" b="1" spc="-9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TO</a:t>
            </a:r>
            <a:r>
              <a:rPr sz="4300" b="1" spc="-16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REFLECT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CHRIST</a:t>
            </a:r>
            <a:r>
              <a:rPr sz="4300" b="1" spc="-11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IN</a:t>
            </a:r>
            <a:r>
              <a:rPr sz="4300" b="1" spc="-11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THEIR</a:t>
            </a:r>
            <a:r>
              <a:rPr sz="4300" b="1" spc="-6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DAILY</a:t>
            </a:r>
            <a:r>
              <a:rPr sz="4300" b="1" spc="-21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20" dirty="0">
                <a:solidFill>
                  <a:srgbClr val="F1B91B"/>
                </a:solidFill>
                <a:latin typeface="Nirmala Text"/>
                <a:cs typeface="Nirmala Text"/>
              </a:rPr>
              <a:t>LIFE</a:t>
            </a:r>
            <a:endParaRPr sz="4300" dirty="0">
              <a:latin typeface="Nirmala Text"/>
              <a:cs typeface="Nirmala Tex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4016" y="3429000"/>
            <a:ext cx="10895584" cy="4016741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spcBef>
                <a:spcPts val="1670"/>
              </a:spcBef>
            </a:pPr>
            <a:r>
              <a:rPr lang="en-US" sz="320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</a:t>
            </a:r>
            <a:r>
              <a:rPr lang="en-US" sz="3200" spc="-11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spc="-1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GOALS: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Increase:</a:t>
            </a:r>
            <a:endParaRPr sz="3000" b="1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7810" marR="5080" indent="-231775">
              <a:lnSpc>
                <a:spcPct val="105000"/>
              </a:lnSpc>
              <a:spcBef>
                <a:spcPts val="1170"/>
              </a:spcBef>
              <a:tabLst>
                <a:tab pos="311150" algn="l"/>
              </a:tabLst>
            </a:pPr>
            <a:r>
              <a:rPr sz="2600" spc="-5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	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Genuine</a:t>
            </a:r>
            <a:r>
              <a:rPr sz="2600" b="0" spc="1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interest</a:t>
            </a:r>
            <a:r>
              <a:rPr sz="2600" b="0" spc="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</a:t>
            </a:r>
            <a:r>
              <a:rPr sz="2600" b="0" spc="1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others,</a:t>
            </a:r>
            <a:r>
              <a:rPr sz="2600" b="0" spc="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</a:t>
            </a:r>
            <a:r>
              <a:rPr sz="2600" b="0" spc="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line</a:t>
            </a:r>
            <a:r>
              <a:rPr sz="2600" b="0" spc="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with</a:t>
            </a:r>
            <a:r>
              <a:rPr sz="2600" b="0" spc="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Christ’s</a:t>
            </a:r>
            <a:r>
              <a:rPr sz="2600" b="0" spc="-3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method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bg-BG"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-</a:t>
            </a:r>
            <a:r>
              <a:rPr sz="2600" b="0" spc="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see</a:t>
            </a:r>
            <a:r>
              <a:rPr sz="2600" b="0" spc="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people </a:t>
            </a:r>
            <a:endParaRPr lang="en-US" sz="2600" b="0" dirty="0">
              <a:solidFill>
                <a:srgbClr val="221F1F"/>
              </a:solidFill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7810" marR="5080" indent="-231775">
              <a:lnSpc>
                <a:spcPct val="105000"/>
              </a:lnSpc>
              <a:spcBef>
                <a:spcPts val="1170"/>
              </a:spcBef>
              <a:tabLst>
                <a:tab pos="311150" algn="l"/>
              </a:tabLst>
            </a:pPr>
            <a:r>
              <a:rPr lang="en-US" sz="2600" spc="-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  </a:t>
            </a:r>
            <a:r>
              <a:rPr lang="en-US" sz="2600" b="0" spc="-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 seek</a:t>
            </a:r>
            <a:r>
              <a:rPr sz="2600" b="0" spc="-13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their</a:t>
            </a:r>
            <a:r>
              <a:rPr sz="2600" b="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good.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6034">
              <a:lnSpc>
                <a:spcPct val="100000"/>
              </a:lnSpc>
              <a:spcBef>
                <a:spcPts val="445"/>
              </a:spcBef>
              <a:tabLst>
                <a:tab pos="310515" algn="l"/>
              </a:tabLst>
            </a:pPr>
            <a:r>
              <a:rPr sz="2600" spc="-5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lang="bg-BG" sz="2600" spc="-5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Everyday</a:t>
            </a:r>
            <a:r>
              <a:rPr sz="2600" b="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grace</a:t>
            </a:r>
            <a:r>
              <a:rPr sz="2600" b="0" spc="-7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kindness</a:t>
            </a:r>
            <a:r>
              <a:rPr sz="2600" b="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</a:t>
            </a:r>
            <a:r>
              <a:rPr sz="2600" b="0" spc="-8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relationships.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6034">
              <a:lnSpc>
                <a:spcPct val="100000"/>
              </a:lnSpc>
              <a:spcBef>
                <a:spcPts val="1210"/>
              </a:spcBef>
              <a:tabLst>
                <a:tab pos="310515" algn="l"/>
              </a:tabLst>
            </a:pPr>
            <a:r>
              <a:rPr sz="2600" spc="-5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lang="bg-BG" sz="2600" spc="-5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5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Christ-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like</a:t>
            </a:r>
            <a:r>
              <a:rPr sz="2600" b="0" spc="-6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stewardship</a:t>
            </a:r>
            <a:r>
              <a:rPr sz="2600" b="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</a:t>
            </a:r>
            <a:r>
              <a:rPr sz="2600" b="0" spc="-7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all</a:t>
            </a:r>
            <a:r>
              <a:rPr sz="2600" b="0" spc="-6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aspects</a:t>
            </a:r>
            <a:r>
              <a:rPr sz="2600" b="0" spc="-8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b="0" spc="-6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life.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400">
              <a:lnSpc>
                <a:spcPct val="100000"/>
              </a:lnSpc>
              <a:spcBef>
                <a:spcPts val="610"/>
              </a:spcBef>
              <a:tabLst>
                <a:tab pos="314960" algn="l"/>
              </a:tabLst>
            </a:pPr>
            <a:r>
              <a:rPr sz="2600" spc="-5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lang="bg-BG" sz="2600" spc="-5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Community-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oriented</a:t>
            </a:r>
            <a:r>
              <a:rPr sz="2600" b="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service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aligned</a:t>
            </a:r>
            <a:r>
              <a:rPr sz="2600" b="0" spc="-8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to</a:t>
            </a:r>
            <a:r>
              <a:rPr sz="2600" b="0" spc="-1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local</a:t>
            </a:r>
            <a:r>
              <a:rPr sz="2600" b="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needs.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2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.2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1440" y="2019382"/>
            <a:ext cx="519430" cy="4395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885"/>
              </a:lnSpc>
            </a:pPr>
            <a:r>
              <a:rPr sz="3850" dirty="0">
                <a:solidFill>
                  <a:srgbClr val="FFFFFF"/>
                </a:solidFill>
                <a:latin typeface="Nirmala Text"/>
                <a:cs typeface="Nirmala Text"/>
              </a:rPr>
              <a:t>IDENTITY</a:t>
            </a:r>
            <a:r>
              <a:rPr sz="3850" spc="-5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3850" dirty="0">
                <a:solidFill>
                  <a:srgbClr val="FFFFFF"/>
                </a:solidFill>
                <a:latin typeface="Nirmala Text"/>
                <a:cs typeface="Nirmala Text"/>
              </a:rPr>
              <a:t>IN</a:t>
            </a:r>
            <a:r>
              <a:rPr sz="3850" spc="1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3850" spc="-10" dirty="0">
                <a:solidFill>
                  <a:srgbClr val="FFFFFF"/>
                </a:solidFill>
                <a:latin typeface="Nirmala Text"/>
                <a:cs typeface="Nirmala Text"/>
              </a:rPr>
              <a:t>CHRIST</a:t>
            </a:r>
            <a:endParaRPr sz="3850">
              <a:latin typeface="Nirmala Text"/>
              <a:cs typeface="Nirmala Tex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2013129"/>
            <a:ext cx="219710" cy="3740785"/>
          </a:xfrm>
          <a:custGeom>
            <a:avLst/>
            <a:gdLst/>
            <a:ahLst/>
            <a:cxnLst/>
            <a:rect l="l" t="t" r="r" b="b"/>
            <a:pathLst>
              <a:path w="219710" h="3740785">
                <a:moveTo>
                  <a:pt x="0" y="0"/>
                </a:moveTo>
                <a:lnTo>
                  <a:pt x="0" y="3740353"/>
                </a:lnTo>
                <a:lnTo>
                  <a:pt x="219329" y="1870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06880" cy="7649209"/>
            <a:chOff x="0" y="0"/>
            <a:chExt cx="1706880" cy="76492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06880" cy="7649209"/>
            </a:xfrm>
            <a:custGeom>
              <a:avLst/>
              <a:gdLst/>
              <a:ahLst/>
              <a:cxnLst/>
              <a:rect l="l" t="t" r="r" b="b"/>
              <a:pathLst>
                <a:path w="1706880" h="7649209">
                  <a:moveTo>
                    <a:pt x="0" y="7649019"/>
                  </a:moveTo>
                  <a:lnTo>
                    <a:pt x="1706638" y="7649019"/>
                  </a:lnTo>
                  <a:lnTo>
                    <a:pt x="1706638" y="0"/>
                  </a:lnTo>
                  <a:lnTo>
                    <a:pt x="0" y="0"/>
                  </a:lnTo>
                  <a:lnTo>
                    <a:pt x="0" y="7649019"/>
                  </a:lnTo>
                  <a:close/>
                </a:path>
              </a:pathLst>
            </a:custGeom>
            <a:solidFill>
              <a:srgbClr val="702914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77950" cy="7649209"/>
            </a:xfrm>
            <a:custGeom>
              <a:avLst/>
              <a:gdLst/>
              <a:ahLst/>
              <a:cxnLst/>
              <a:rect l="l" t="t" r="r" b="b"/>
              <a:pathLst>
                <a:path w="1377950" h="7649209">
                  <a:moveTo>
                    <a:pt x="0" y="7649019"/>
                  </a:moveTo>
                  <a:lnTo>
                    <a:pt x="1377645" y="7649019"/>
                  </a:lnTo>
                  <a:lnTo>
                    <a:pt x="1377645" y="0"/>
                  </a:lnTo>
                  <a:lnTo>
                    <a:pt x="0" y="0"/>
                  </a:lnTo>
                  <a:lnTo>
                    <a:pt x="0" y="7649019"/>
                  </a:lnTo>
                  <a:close/>
                </a:path>
              </a:pathLst>
            </a:custGeom>
            <a:solidFill>
              <a:srgbClr val="702914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1440" y="2026640"/>
            <a:ext cx="519430" cy="4395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885"/>
              </a:lnSpc>
            </a:pPr>
            <a:r>
              <a:rPr sz="3850" dirty="0">
                <a:solidFill>
                  <a:srgbClr val="FFFFFF"/>
                </a:solidFill>
                <a:latin typeface="Nirmala Text"/>
                <a:cs typeface="Nirmala Text"/>
              </a:rPr>
              <a:t>IDENTITY</a:t>
            </a:r>
            <a:r>
              <a:rPr sz="3850" spc="-5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3850" dirty="0">
                <a:solidFill>
                  <a:srgbClr val="FFFFFF"/>
                </a:solidFill>
                <a:latin typeface="Nirmala Text"/>
                <a:cs typeface="Nirmala Text"/>
              </a:rPr>
              <a:t>IN</a:t>
            </a:r>
            <a:r>
              <a:rPr sz="3850" spc="1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3850" spc="-10" dirty="0">
                <a:solidFill>
                  <a:srgbClr val="FFFFFF"/>
                </a:solidFill>
                <a:latin typeface="Nirmala Text"/>
                <a:cs typeface="Nirmala Text"/>
              </a:rPr>
              <a:t>CHRIST</a:t>
            </a:r>
            <a:endParaRPr sz="3850">
              <a:latin typeface="Nirmala Text"/>
              <a:cs typeface="Nirmala Tex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44513"/>
            <a:ext cx="13817600" cy="7527925"/>
            <a:chOff x="0" y="244513"/>
            <a:chExt cx="13817600" cy="7527925"/>
          </a:xfrm>
        </p:grpSpPr>
        <p:sp>
          <p:nvSpPr>
            <p:cNvPr id="7" name="object 7"/>
            <p:cNvSpPr/>
            <p:nvPr/>
          </p:nvSpPr>
          <p:spPr>
            <a:xfrm>
              <a:off x="2138438" y="3964337"/>
              <a:ext cx="0" cy="3731895"/>
            </a:xfrm>
            <a:custGeom>
              <a:avLst/>
              <a:gdLst/>
              <a:ahLst/>
              <a:cxnLst/>
              <a:rect l="l" t="t" r="r" b="b"/>
              <a:pathLst>
                <a:path h="3731895">
                  <a:moveTo>
                    <a:pt x="0" y="0"/>
                  </a:moveTo>
                  <a:lnTo>
                    <a:pt x="0" y="3731856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649019"/>
              <a:ext cx="13817600" cy="123825"/>
            </a:xfrm>
            <a:custGeom>
              <a:avLst/>
              <a:gdLst/>
              <a:ahLst/>
              <a:cxnLst/>
              <a:rect l="l" t="t" r="r" b="b"/>
              <a:pathLst>
                <a:path w="13817600" h="123825">
                  <a:moveTo>
                    <a:pt x="13817600" y="0"/>
                  </a:moveTo>
                  <a:lnTo>
                    <a:pt x="0" y="0"/>
                  </a:lnTo>
                  <a:lnTo>
                    <a:pt x="0" y="123380"/>
                  </a:lnTo>
                  <a:lnTo>
                    <a:pt x="13817600" y="123380"/>
                  </a:lnTo>
                  <a:lnTo>
                    <a:pt x="13817600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8437" y="1590121"/>
              <a:ext cx="0" cy="2004695"/>
            </a:xfrm>
            <a:custGeom>
              <a:avLst/>
              <a:gdLst/>
              <a:ahLst/>
              <a:cxnLst/>
              <a:rect l="l" t="t" r="r" b="b"/>
              <a:pathLst>
                <a:path h="2004695">
                  <a:moveTo>
                    <a:pt x="0" y="0"/>
                  </a:moveTo>
                  <a:lnTo>
                    <a:pt x="0" y="2004110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403" y="348996"/>
              <a:ext cx="649960" cy="7331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6193" y="244513"/>
              <a:ext cx="776560" cy="105216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2013128"/>
              <a:ext cx="219710" cy="3740785"/>
            </a:xfrm>
            <a:custGeom>
              <a:avLst/>
              <a:gdLst/>
              <a:ahLst/>
              <a:cxnLst/>
              <a:rect l="l" t="t" r="r" b="b"/>
              <a:pathLst>
                <a:path w="219710" h="3740785">
                  <a:moveTo>
                    <a:pt x="0" y="0"/>
                  </a:moveTo>
                  <a:lnTo>
                    <a:pt x="0" y="3740353"/>
                  </a:lnTo>
                  <a:lnTo>
                    <a:pt x="219329" y="1870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86196" y="1511946"/>
            <a:ext cx="8588375" cy="19973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EMPOWER</a:t>
            </a:r>
            <a:r>
              <a:rPr sz="4300" b="1" spc="-114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THE</a:t>
            </a:r>
            <a:r>
              <a:rPr sz="4300" b="1" spc="-10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SHARING</a:t>
            </a:r>
            <a:r>
              <a:rPr sz="4300" b="1" spc="-8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OF</a:t>
            </a:r>
            <a:r>
              <a:rPr sz="4300" b="1" spc="-8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25" dirty="0">
                <a:solidFill>
                  <a:srgbClr val="F1B91B"/>
                </a:solidFill>
                <a:latin typeface="Nirmala Text"/>
                <a:cs typeface="Nirmala Text"/>
              </a:rPr>
              <a:t>THE </a:t>
            </a:r>
            <a:r>
              <a:rPr sz="4300" b="1" spc="-30" dirty="0">
                <a:solidFill>
                  <a:srgbClr val="F1B91B"/>
                </a:solidFill>
                <a:latin typeface="Nirmala Text"/>
                <a:cs typeface="Nirmala Text"/>
              </a:rPr>
              <a:t>CHRIST-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CENTRED</a:t>
            </a:r>
            <a:r>
              <a:rPr sz="4300" b="1" spc="-15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MESSAGE</a:t>
            </a:r>
            <a:r>
              <a:rPr sz="4300" b="1" spc="-12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25" dirty="0">
                <a:solidFill>
                  <a:srgbClr val="F1B91B"/>
                </a:solidFill>
                <a:latin typeface="Nirmala Text"/>
                <a:cs typeface="Nirmala Text"/>
              </a:rPr>
              <a:t>IN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MEANINGFUL,</a:t>
            </a:r>
            <a:r>
              <a:rPr sz="4300" b="1" spc="-19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RELEVANT</a:t>
            </a:r>
            <a:r>
              <a:rPr sz="4300" b="1" spc="-19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20" dirty="0">
                <a:solidFill>
                  <a:srgbClr val="F1B91B"/>
                </a:solidFill>
                <a:latin typeface="Nirmala Text"/>
                <a:cs typeface="Nirmala Text"/>
              </a:rPr>
              <a:t>WAYS</a:t>
            </a:r>
            <a:endParaRPr lang="en-US" sz="4300" dirty="0">
              <a:latin typeface="Nirmala Text"/>
              <a:cs typeface="Nirmala Tex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75387" y="3950740"/>
            <a:ext cx="11092180" cy="3321679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spcBef>
                <a:spcPts val="1670"/>
              </a:spcBef>
            </a:pPr>
            <a:r>
              <a:rPr lang="en-US" sz="320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</a:t>
            </a:r>
            <a:r>
              <a:rPr lang="en-US" sz="3200" spc="-11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spc="-1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GOALS: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Increase:</a:t>
            </a:r>
            <a:endParaRPr sz="3000" b="1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9715" marR="5080" indent="-247650">
              <a:lnSpc>
                <a:spcPct val="105000"/>
              </a:lnSpc>
              <a:spcBef>
                <a:spcPts val="1170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55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Accessible</a:t>
            </a:r>
            <a:r>
              <a:rPr sz="2600" b="0" spc="-14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theological</a:t>
            </a:r>
            <a:r>
              <a:rPr sz="2600" b="0" spc="-15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formation</a:t>
            </a:r>
            <a:r>
              <a:rPr sz="2600" b="0" spc="-13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that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equipsembers</a:t>
            </a:r>
            <a:r>
              <a:rPr sz="2600" b="0" spc="-14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cultivates</a:t>
            </a:r>
            <a:r>
              <a:rPr sz="2600" b="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missionary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1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pastoral</a:t>
            </a:r>
            <a:r>
              <a:rPr sz="2600" b="0" spc="-16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calling.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55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Member</a:t>
            </a:r>
            <a:r>
              <a:rPr sz="2600" b="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confidence</a:t>
            </a:r>
            <a:r>
              <a:rPr sz="2600" b="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to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give</a:t>
            </a:r>
            <a:r>
              <a:rPr sz="2600" b="0" spc="-8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5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Christ-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centred</a:t>
            </a:r>
            <a:r>
              <a:rPr sz="2600" b="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Bible</a:t>
            </a:r>
            <a:r>
              <a:rPr sz="2600" b="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studies</a:t>
            </a:r>
            <a:r>
              <a:rPr sz="2600" b="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testimonies.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45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Adoption</a:t>
            </a:r>
            <a:r>
              <a:rPr sz="2600" b="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b="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simple</a:t>
            </a:r>
            <a:r>
              <a:rPr sz="2600" b="0" spc="-14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share</a:t>
            </a:r>
            <a:r>
              <a:rPr sz="2600" b="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invite</a:t>
            </a:r>
            <a:r>
              <a:rPr sz="2600" b="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steps</a:t>
            </a:r>
            <a:r>
              <a:rPr sz="2600" b="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across</a:t>
            </a:r>
            <a:r>
              <a:rPr sz="2600" b="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all</a:t>
            </a:r>
            <a:r>
              <a:rPr sz="2600" b="0" spc="-5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churches.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2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817598" cy="77693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3817600" cy="7772400"/>
          </a:xfrm>
          <a:custGeom>
            <a:avLst/>
            <a:gdLst/>
            <a:ahLst/>
            <a:cxnLst/>
            <a:rect l="l" t="t" r="r" b="b"/>
            <a:pathLst>
              <a:path w="13817600" h="7772400">
                <a:moveTo>
                  <a:pt x="13817600" y="0"/>
                </a:moveTo>
                <a:lnTo>
                  <a:pt x="0" y="0"/>
                </a:lnTo>
                <a:lnTo>
                  <a:pt x="0" y="7772400"/>
                </a:lnTo>
                <a:lnTo>
                  <a:pt x="13817600" y="7772400"/>
                </a:lnTo>
                <a:lnTo>
                  <a:pt x="13817600" y="0"/>
                </a:lnTo>
                <a:close/>
              </a:path>
            </a:pathLst>
          </a:custGeom>
          <a:solidFill>
            <a:srgbClr val="EE9746">
              <a:alpha val="619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9152" y="5178037"/>
            <a:ext cx="10852785" cy="2197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350" dirty="0">
                <a:latin typeface="Segoe UI Emoji"/>
                <a:cs typeface="Segoe UI Emoji"/>
              </a:rPr>
              <a:t>The</a:t>
            </a:r>
            <a:r>
              <a:rPr sz="2350" spc="-3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Spirit</a:t>
            </a:r>
            <a:r>
              <a:rPr sz="2350" spc="-1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forms</a:t>
            </a:r>
            <a:r>
              <a:rPr sz="2350" spc="-3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one</a:t>
            </a:r>
            <a:r>
              <a:rPr sz="2350" spc="-3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body</a:t>
            </a:r>
            <a:r>
              <a:rPr sz="2350" spc="-2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from</a:t>
            </a:r>
            <a:r>
              <a:rPr sz="2350" spc="-3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many</a:t>
            </a:r>
            <a:r>
              <a:rPr sz="2350" spc="-2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members,</a:t>
            </a:r>
            <a:r>
              <a:rPr sz="2350" spc="-3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distributing</a:t>
            </a:r>
            <a:r>
              <a:rPr sz="2350" spc="-1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gifts</a:t>
            </a:r>
            <a:r>
              <a:rPr sz="2350" spc="-3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so</a:t>
            </a:r>
            <a:r>
              <a:rPr sz="2350" spc="-2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that</a:t>
            </a:r>
            <a:r>
              <a:rPr sz="2350" spc="-2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all</a:t>
            </a:r>
            <a:r>
              <a:rPr sz="2350" spc="-35" dirty="0">
                <a:latin typeface="Segoe UI Emoji"/>
                <a:cs typeface="Segoe UI Emoji"/>
              </a:rPr>
              <a:t> </a:t>
            </a:r>
            <a:r>
              <a:rPr sz="2350" spc="-25" dirty="0">
                <a:latin typeface="Segoe UI Emoji"/>
                <a:cs typeface="Segoe UI Emoji"/>
              </a:rPr>
              <a:t>may </a:t>
            </a:r>
            <a:r>
              <a:rPr sz="2350" dirty="0">
                <a:latin typeface="Segoe UI Emoji"/>
                <a:cs typeface="Segoe UI Emoji"/>
              </a:rPr>
              <a:t>contribute</a:t>
            </a:r>
            <a:r>
              <a:rPr sz="2350" spc="-3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and</a:t>
            </a:r>
            <a:r>
              <a:rPr sz="2350" spc="-3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none</a:t>
            </a:r>
            <a:r>
              <a:rPr sz="2350" spc="-3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remain</a:t>
            </a:r>
            <a:r>
              <a:rPr sz="2350" spc="-5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unnecessary.</a:t>
            </a:r>
            <a:r>
              <a:rPr sz="2350" spc="-4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Unity</a:t>
            </a:r>
            <a:r>
              <a:rPr sz="2350" spc="-4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is</a:t>
            </a:r>
            <a:r>
              <a:rPr sz="2350" spc="-4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not</a:t>
            </a:r>
            <a:r>
              <a:rPr sz="2350" spc="-6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sameness</a:t>
            </a:r>
            <a:r>
              <a:rPr sz="2350" spc="-4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but</a:t>
            </a:r>
            <a:r>
              <a:rPr sz="2350" spc="-4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reconciled</a:t>
            </a:r>
            <a:r>
              <a:rPr sz="2350" spc="-45" dirty="0">
                <a:latin typeface="Segoe UI Emoji"/>
                <a:cs typeface="Segoe UI Emoji"/>
              </a:rPr>
              <a:t> </a:t>
            </a:r>
            <a:r>
              <a:rPr lang="en-US" sz="2350" spc="-25" dirty="0">
                <a:latin typeface="Segoe UI Emoji"/>
                <a:cs typeface="Segoe UI Emoji"/>
              </a:rPr>
              <a:t>diversity</a:t>
            </a:r>
            <a:r>
              <a:rPr sz="2350" spc="-5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that</a:t>
            </a:r>
            <a:r>
              <a:rPr sz="2350" spc="-4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confesses</a:t>
            </a:r>
            <a:r>
              <a:rPr sz="2350" spc="-5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one</a:t>
            </a:r>
            <a:r>
              <a:rPr sz="2350" spc="-4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Lord</a:t>
            </a:r>
            <a:r>
              <a:rPr sz="2350" spc="-5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and</a:t>
            </a:r>
            <a:r>
              <a:rPr sz="2350" spc="-4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practises</a:t>
            </a:r>
            <a:r>
              <a:rPr sz="2350" spc="-2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one</a:t>
            </a:r>
            <a:r>
              <a:rPr sz="2350" spc="-5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love.</a:t>
            </a:r>
            <a:r>
              <a:rPr sz="2350" spc="-6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Accordingly,</a:t>
            </a:r>
            <a:r>
              <a:rPr sz="2350" spc="-2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we</a:t>
            </a:r>
            <a:r>
              <a:rPr sz="2350" spc="-5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will</a:t>
            </a:r>
            <a:r>
              <a:rPr sz="2350" spc="-50" dirty="0">
                <a:latin typeface="Segoe UI Emoji"/>
                <a:cs typeface="Segoe UI Emoji"/>
              </a:rPr>
              <a:t> </a:t>
            </a:r>
            <a:r>
              <a:rPr lang="en-US" sz="2350" spc="-20" dirty="0" err="1">
                <a:latin typeface="Segoe UI Emoji"/>
                <a:cs typeface="Segoe UI Emoji"/>
              </a:rPr>
              <a:t>normalise</a:t>
            </a:r>
            <a:r>
              <a:rPr sz="2350" spc="-3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habits</a:t>
            </a:r>
            <a:r>
              <a:rPr sz="2350" spc="-2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of</a:t>
            </a:r>
            <a:r>
              <a:rPr sz="2350" spc="-4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listening</a:t>
            </a:r>
            <a:r>
              <a:rPr sz="2350" spc="-2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and</a:t>
            </a:r>
            <a:r>
              <a:rPr sz="2350" spc="-2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shared</a:t>
            </a:r>
            <a:r>
              <a:rPr sz="2350" spc="-3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discernment,</a:t>
            </a:r>
            <a:r>
              <a:rPr sz="2350" spc="-3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teach</a:t>
            </a:r>
            <a:r>
              <a:rPr sz="2350" spc="-45" dirty="0">
                <a:latin typeface="Segoe UI Emoji"/>
                <a:cs typeface="Segoe UI Emoji"/>
              </a:rPr>
              <a:t> </a:t>
            </a:r>
            <a:r>
              <a:rPr sz="2350" spc="-10" dirty="0">
                <a:latin typeface="Segoe UI Emoji"/>
                <a:cs typeface="Segoe UI Emoji"/>
              </a:rPr>
              <a:t>reconciliation,</a:t>
            </a:r>
            <a:r>
              <a:rPr sz="2350" spc="-2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honour</a:t>
            </a:r>
            <a:r>
              <a:rPr sz="2350" spc="-35" dirty="0">
                <a:latin typeface="Segoe UI Emoji"/>
                <a:cs typeface="Segoe UI Emoji"/>
              </a:rPr>
              <a:t> </a:t>
            </a:r>
            <a:r>
              <a:rPr sz="2350" spc="-25" dirty="0">
                <a:latin typeface="Segoe UI Emoji"/>
                <a:cs typeface="Segoe UI Emoji"/>
              </a:rPr>
              <a:t>the </a:t>
            </a:r>
            <a:r>
              <a:rPr sz="2350" dirty="0">
                <a:latin typeface="Segoe UI Emoji"/>
                <a:cs typeface="Segoe UI Emoji"/>
              </a:rPr>
              <a:t>variety</a:t>
            </a:r>
            <a:r>
              <a:rPr sz="2350" spc="-6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of</a:t>
            </a:r>
            <a:r>
              <a:rPr sz="2350" spc="-4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spiritual</a:t>
            </a:r>
            <a:r>
              <a:rPr sz="2350" spc="-4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gifts</a:t>
            </a:r>
            <a:r>
              <a:rPr sz="2350" spc="-5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for</a:t>
            </a:r>
            <a:r>
              <a:rPr sz="2350" spc="-5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the</a:t>
            </a:r>
            <a:r>
              <a:rPr sz="2350" spc="-3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upbuilding</a:t>
            </a:r>
            <a:r>
              <a:rPr sz="2350" spc="-1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of</a:t>
            </a:r>
            <a:r>
              <a:rPr sz="2350" spc="-4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all,</a:t>
            </a:r>
            <a:r>
              <a:rPr sz="2350" spc="-5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and</a:t>
            </a:r>
            <a:r>
              <a:rPr sz="2350" spc="-2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position</a:t>
            </a:r>
            <a:r>
              <a:rPr sz="2350" spc="-4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the</a:t>
            </a:r>
            <a:r>
              <a:rPr sz="2350" spc="-3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local</a:t>
            </a:r>
            <a:r>
              <a:rPr sz="2350" spc="-3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church</a:t>
            </a:r>
            <a:r>
              <a:rPr sz="2350" spc="-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as</a:t>
            </a:r>
            <a:r>
              <a:rPr sz="2350" spc="-40" dirty="0">
                <a:latin typeface="Segoe UI Emoji"/>
                <a:cs typeface="Segoe UI Emoji"/>
              </a:rPr>
              <a:t> </a:t>
            </a:r>
            <a:r>
              <a:rPr sz="2350" spc="-50" dirty="0">
                <a:latin typeface="Segoe UI Emoji"/>
                <a:cs typeface="Segoe UI Emoji"/>
              </a:rPr>
              <a:t>a </a:t>
            </a:r>
            <a:r>
              <a:rPr sz="2350" spc="-25" dirty="0">
                <a:latin typeface="Segoe UI Emoji"/>
                <a:cs typeface="Segoe UI Emoji"/>
              </a:rPr>
              <a:t>bridge-</a:t>
            </a:r>
            <a:r>
              <a:rPr sz="2350" dirty="0">
                <a:latin typeface="Segoe UI Emoji"/>
                <a:cs typeface="Segoe UI Emoji"/>
              </a:rPr>
              <a:t>builder</a:t>
            </a:r>
            <a:r>
              <a:rPr sz="2350" spc="-2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within</a:t>
            </a:r>
            <a:r>
              <a:rPr sz="2350" spc="1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the</a:t>
            </a:r>
            <a:r>
              <a:rPr sz="2350" spc="-10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wider</a:t>
            </a:r>
            <a:r>
              <a:rPr sz="2350" spc="-5" dirty="0">
                <a:latin typeface="Segoe UI Emoji"/>
                <a:cs typeface="Segoe UI Emoji"/>
              </a:rPr>
              <a:t> </a:t>
            </a:r>
            <a:r>
              <a:rPr sz="2350" dirty="0">
                <a:latin typeface="Segoe UI Emoji"/>
                <a:cs typeface="Segoe UI Emoji"/>
              </a:rPr>
              <a:t>Christian</a:t>
            </a:r>
            <a:r>
              <a:rPr sz="2350" spc="10" dirty="0">
                <a:latin typeface="Segoe UI Emoji"/>
                <a:cs typeface="Segoe UI Emoji"/>
              </a:rPr>
              <a:t> </a:t>
            </a:r>
            <a:r>
              <a:rPr sz="2350" spc="-10" dirty="0">
                <a:latin typeface="Segoe UI Emoji"/>
                <a:cs typeface="Segoe UI Emoji"/>
              </a:rPr>
              <a:t>community.</a:t>
            </a:r>
            <a:endParaRPr sz="2350" dirty="0">
              <a:latin typeface="Segoe UI Emoji"/>
              <a:cs typeface="Segoe UI Emoj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8667" y="1444937"/>
            <a:ext cx="3876982" cy="19986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05"/>
              </a:spcBef>
            </a:pPr>
            <a:r>
              <a:rPr sz="6450" spc="-10" dirty="0">
                <a:solidFill>
                  <a:srgbClr val="FFFFFF"/>
                </a:solidFill>
                <a:latin typeface="Nirmala Text"/>
                <a:cs typeface="Nirmala Text"/>
              </a:rPr>
              <a:t>UNITY THROUGH</a:t>
            </a:r>
            <a:endParaRPr sz="6450" dirty="0">
              <a:latin typeface="Nirmala Text"/>
              <a:cs typeface="Nirmala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1090" y="2362200"/>
            <a:ext cx="5216525" cy="2657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250" dirty="0">
                <a:solidFill>
                  <a:srgbClr val="FFFFFF"/>
                </a:solidFill>
                <a:latin typeface="Chin up Buttercup Alt"/>
                <a:cs typeface="Chin up Buttercup Alt"/>
              </a:rPr>
              <a:t>Holy</a:t>
            </a:r>
            <a:r>
              <a:rPr sz="17250" spc="-10" dirty="0">
                <a:solidFill>
                  <a:srgbClr val="FFFFFF"/>
                </a:solidFill>
                <a:latin typeface="Chin up Buttercup Alt"/>
                <a:cs typeface="Chin up Buttercup Alt"/>
              </a:rPr>
              <a:t> Spitit</a:t>
            </a:r>
            <a:endParaRPr sz="17250" dirty="0">
              <a:latin typeface="Chin up Buttercup Alt"/>
              <a:cs typeface="Chin up Buttercup A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87" y="5574751"/>
            <a:ext cx="1157605" cy="1562735"/>
          </a:xfrm>
          <a:custGeom>
            <a:avLst/>
            <a:gdLst/>
            <a:ahLst/>
            <a:cxnLst/>
            <a:rect l="l" t="t" r="r" b="b"/>
            <a:pathLst>
              <a:path w="1157605" h="1562734">
                <a:moveTo>
                  <a:pt x="854862" y="0"/>
                </a:moveTo>
                <a:lnTo>
                  <a:pt x="799114" y="2027"/>
                </a:lnTo>
                <a:lnTo>
                  <a:pt x="747748" y="10383"/>
                </a:lnTo>
                <a:lnTo>
                  <a:pt x="700765" y="25070"/>
                </a:lnTo>
                <a:lnTo>
                  <a:pt x="658163" y="46086"/>
                </a:lnTo>
                <a:lnTo>
                  <a:pt x="619944" y="73432"/>
                </a:lnTo>
                <a:lnTo>
                  <a:pt x="586108" y="107109"/>
                </a:lnTo>
                <a:lnTo>
                  <a:pt x="556653" y="147116"/>
                </a:lnTo>
                <a:lnTo>
                  <a:pt x="537019" y="185383"/>
                </a:lnTo>
                <a:lnTo>
                  <a:pt x="525837" y="224647"/>
                </a:lnTo>
                <a:lnTo>
                  <a:pt x="523103" y="264906"/>
                </a:lnTo>
                <a:lnTo>
                  <a:pt x="528815" y="306158"/>
                </a:lnTo>
                <a:lnTo>
                  <a:pt x="539502" y="339210"/>
                </a:lnTo>
                <a:lnTo>
                  <a:pt x="555656" y="366795"/>
                </a:lnTo>
                <a:lnTo>
                  <a:pt x="577278" y="388912"/>
                </a:lnTo>
                <a:lnTo>
                  <a:pt x="604367" y="405561"/>
                </a:lnTo>
                <a:lnTo>
                  <a:pt x="588460" y="380708"/>
                </a:lnTo>
                <a:lnTo>
                  <a:pt x="576532" y="353869"/>
                </a:lnTo>
                <a:lnTo>
                  <a:pt x="568580" y="325044"/>
                </a:lnTo>
                <a:lnTo>
                  <a:pt x="564603" y="294233"/>
                </a:lnTo>
                <a:lnTo>
                  <a:pt x="566342" y="258945"/>
                </a:lnTo>
                <a:lnTo>
                  <a:pt x="592187" y="191351"/>
                </a:lnTo>
                <a:lnTo>
                  <a:pt x="616292" y="159042"/>
                </a:lnTo>
                <a:lnTo>
                  <a:pt x="646033" y="130734"/>
                </a:lnTo>
                <a:lnTo>
                  <a:pt x="681183" y="109422"/>
                </a:lnTo>
                <a:lnTo>
                  <a:pt x="721740" y="95108"/>
                </a:lnTo>
                <a:lnTo>
                  <a:pt x="767704" y="87792"/>
                </a:lnTo>
                <a:lnTo>
                  <a:pt x="819073" y="87477"/>
                </a:lnTo>
                <a:lnTo>
                  <a:pt x="871316" y="94875"/>
                </a:lnTo>
                <a:lnTo>
                  <a:pt x="914060" y="111772"/>
                </a:lnTo>
                <a:lnTo>
                  <a:pt x="947307" y="138168"/>
                </a:lnTo>
                <a:lnTo>
                  <a:pt x="971055" y="174062"/>
                </a:lnTo>
                <a:lnTo>
                  <a:pt x="985304" y="219455"/>
                </a:lnTo>
                <a:lnTo>
                  <a:pt x="990053" y="274345"/>
                </a:lnTo>
                <a:lnTo>
                  <a:pt x="986740" y="318415"/>
                </a:lnTo>
                <a:lnTo>
                  <a:pt x="976799" y="363148"/>
                </a:lnTo>
                <a:lnTo>
                  <a:pt x="960231" y="408543"/>
                </a:lnTo>
                <a:lnTo>
                  <a:pt x="937035" y="454600"/>
                </a:lnTo>
                <a:lnTo>
                  <a:pt x="907212" y="501320"/>
                </a:lnTo>
                <a:lnTo>
                  <a:pt x="870762" y="548703"/>
                </a:lnTo>
                <a:lnTo>
                  <a:pt x="836568" y="586556"/>
                </a:lnTo>
                <a:lnTo>
                  <a:pt x="800783" y="620592"/>
                </a:lnTo>
                <a:lnTo>
                  <a:pt x="763407" y="650811"/>
                </a:lnTo>
                <a:lnTo>
                  <a:pt x="724440" y="677212"/>
                </a:lnTo>
                <a:lnTo>
                  <a:pt x="683882" y="699795"/>
                </a:lnTo>
                <a:lnTo>
                  <a:pt x="661646" y="697556"/>
                </a:lnTo>
                <a:lnTo>
                  <a:pt x="638660" y="698800"/>
                </a:lnTo>
                <a:lnTo>
                  <a:pt x="590448" y="711720"/>
                </a:lnTo>
                <a:lnTo>
                  <a:pt x="553175" y="737565"/>
                </a:lnTo>
                <a:lnTo>
                  <a:pt x="540753" y="775334"/>
                </a:lnTo>
                <a:lnTo>
                  <a:pt x="548454" y="778071"/>
                </a:lnTo>
                <a:lnTo>
                  <a:pt x="559635" y="778319"/>
                </a:lnTo>
                <a:lnTo>
                  <a:pt x="574296" y="776081"/>
                </a:lnTo>
                <a:lnTo>
                  <a:pt x="627477" y="758189"/>
                </a:lnTo>
                <a:lnTo>
                  <a:pt x="681155" y="736319"/>
                </a:lnTo>
                <a:lnTo>
                  <a:pt x="699795" y="727621"/>
                </a:lnTo>
                <a:lnTo>
                  <a:pt x="734147" y="752436"/>
                </a:lnTo>
                <a:lnTo>
                  <a:pt x="760867" y="785520"/>
                </a:lnTo>
                <a:lnTo>
                  <a:pt x="779953" y="826874"/>
                </a:lnTo>
                <a:lnTo>
                  <a:pt x="791405" y="876497"/>
                </a:lnTo>
                <a:lnTo>
                  <a:pt x="795223" y="934389"/>
                </a:lnTo>
                <a:lnTo>
                  <a:pt x="792903" y="977574"/>
                </a:lnTo>
                <a:lnTo>
                  <a:pt x="785944" y="1022303"/>
                </a:lnTo>
                <a:lnTo>
                  <a:pt x="774345" y="1068579"/>
                </a:lnTo>
                <a:lnTo>
                  <a:pt x="758109" y="1116401"/>
                </a:lnTo>
                <a:lnTo>
                  <a:pt x="737233" y="1165769"/>
                </a:lnTo>
                <a:lnTo>
                  <a:pt x="711720" y="1216685"/>
                </a:lnTo>
                <a:lnTo>
                  <a:pt x="684273" y="1263047"/>
                </a:lnTo>
                <a:lnTo>
                  <a:pt x="654949" y="1305376"/>
                </a:lnTo>
                <a:lnTo>
                  <a:pt x="623747" y="1343675"/>
                </a:lnTo>
                <a:lnTo>
                  <a:pt x="590668" y="1377942"/>
                </a:lnTo>
                <a:lnTo>
                  <a:pt x="555711" y="1408177"/>
                </a:lnTo>
                <a:lnTo>
                  <a:pt x="518877" y="1434380"/>
                </a:lnTo>
                <a:lnTo>
                  <a:pt x="480165" y="1456553"/>
                </a:lnTo>
                <a:lnTo>
                  <a:pt x="439576" y="1474693"/>
                </a:lnTo>
                <a:lnTo>
                  <a:pt x="397109" y="1488803"/>
                </a:lnTo>
                <a:lnTo>
                  <a:pt x="352765" y="1498881"/>
                </a:lnTo>
                <a:lnTo>
                  <a:pt x="306544" y="1504928"/>
                </a:lnTo>
                <a:lnTo>
                  <a:pt x="258444" y="1506943"/>
                </a:lnTo>
                <a:lnTo>
                  <a:pt x="202533" y="1503779"/>
                </a:lnTo>
                <a:lnTo>
                  <a:pt x="152952" y="1494285"/>
                </a:lnTo>
                <a:lnTo>
                  <a:pt x="109702" y="1478462"/>
                </a:lnTo>
                <a:lnTo>
                  <a:pt x="72782" y="1456309"/>
                </a:lnTo>
                <a:lnTo>
                  <a:pt x="42191" y="1427828"/>
                </a:lnTo>
                <a:lnTo>
                  <a:pt x="17931" y="1393017"/>
                </a:lnTo>
                <a:lnTo>
                  <a:pt x="0" y="1351876"/>
                </a:lnTo>
                <a:lnTo>
                  <a:pt x="6207" y="1397103"/>
                </a:lnTo>
                <a:lnTo>
                  <a:pt x="20867" y="1437362"/>
                </a:lnTo>
                <a:lnTo>
                  <a:pt x="43978" y="1472650"/>
                </a:lnTo>
                <a:lnTo>
                  <a:pt x="75539" y="1502968"/>
                </a:lnTo>
                <a:lnTo>
                  <a:pt x="113561" y="1527571"/>
                </a:lnTo>
                <a:lnTo>
                  <a:pt x="156056" y="1545713"/>
                </a:lnTo>
                <a:lnTo>
                  <a:pt x="203025" y="1557393"/>
                </a:lnTo>
                <a:lnTo>
                  <a:pt x="254469" y="1562607"/>
                </a:lnTo>
                <a:lnTo>
                  <a:pt x="305346" y="1561919"/>
                </a:lnTo>
                <a:lnTo>
                  <a:pt x="355737" y="1557580"/>
                </a:lnTo>
                <a:lnTo>
                  <a:pt x="405642" y="1549588"/>
                </a:lnTo>
                <a:lnTo>
                  <a:pt x="455060" y="1537944"/>
                </a:lnTo>
                <a:lnTo>
                  <a:pt x="503992" y="1522648"/>
                </a:lnTo>
                <a:lnTo>
                  <a:pt x="552436" y="1503700"/>
                </a:lnTo>
                <a:lnTo>
                  <a:pt x="600392" y="1481099"/>
                </a:lnTo>
                <a:lnTo>
                  <a:pt x="646684" y="1455459"/>
                </a:lnTo>
                <a:lnTo>
                  <a:pt x="690137" y="1427384"/>
                </a:lnTo>
                <a:lnTo>
                  <a:pt x="730750" y="1396874"/>
                </a:lnTo>
                <a:lnTo>
                  <a:pt x="768523" y="1363928"/>
                </a:lnTo>
                <a:lnTo>
                  <a:pt x="803457" y="1328547"/>
                </a:lnTo>
                <a:lnTo>
                  <a:pt x="835551" y="1290731"/>
                </a:lnTo>
                <a:lnTo>
                  <a:pt x="864806" y="1250480"/>
                </a:lnTo>
                <a:lnTo>
                  <a:pt x="894568" y="1203044"/>
                </a:lnTo>
                <a:lnTo>
                  <a:pt x="918920" y="1157486"/>
                </a:lnTo>
                <a:lnTo>
                  <a:pt x="937861" y="1113805"/>
                </a:lnTo>
                <a:lnTo>
                  <a:pt x="951391" y="1072002"/>
                </a:lnTo>
                <a:lnTo>
                  <a:pt x="959509" y="1032077"/>
                </a:lnTo>
                <a:lnTo>
                  <a:pt x="962215" y="994028"/>
                </a:lnTo>
                <a:lnTo>
                  <a:pt x="959319" y="943468"/>
                </a:lnTo>
                <a:lnTo>
                  <a:pt x="950631" y="897816"/>
                </a:lnTo>
                <a:lnTo>
                  <a:pt x="936150" y="857073"/>
                </a:lnTo>
                <a:lnTo>
                  <a:pt x="915877" y="821237"/>
                </a:lnTo>
                <a:lnTo>
                  <a:pt x="889811" y="790311"/>
                </a:lnTo>
                <a:lnTo>
                  <a:pt x="857953" y="764293"/>
                </a:lnTo>
                <a:lnTo>
                  <a:pt x="820302" y="743184"/>
                </a:lnTo>
                <a:lnTo>
                  <a:pt x="776858" y="726985"/>
                </a:lnTo>
                <a:lnTo>
                  <a:pt x="727621" y="715695"/>
                </a:lnTo>
                <a:lnTo>
                  <a:pt x="775337" y="700585"/>
                </a:lnTo>
                <a:lnTo>
                  <a:pt x="823053" y="680704"/>
                </a:lnTo>
                <a:lnTo>
                  <a:pt x="870767" y="656054"/>
                </a:lnTo>
                <a:lnTo>
                  <a:pt x="918480" y="626633"/>
                </a:lnTo>
                <a:lnTo>
                  <a:pt x="966190" y="592442"/>
                </a:lnTo>
                <a:lnTo>
                  <a:pt x="1010923" y="555040"/>
                </a:lnTo>
                <a:lnTo>
                  <a:pt x="1049691" y="516396"/>
                </a:lnTo>
                <a:lnTo>
                  <a:pt x="1082495" y="476511"/>
                </a:lnTo>
                <a:lnTo>
                  <a:pt x="1109333" y="435382"/>
                </a:lnTo>
                <a:lnTo>
                  <a:pt x="1130208" y="393012"/>
                </a:lnTo>
                <a:lnTo>
                  <a:pt x="1145118" y="349399"/>
                </a:lnTo>
                <a:lnTo>
                  <a:pt x="1154064" y="304543"/>
                </a:lnTo>
                <a:lnTo>
                  <a:pt x="1157046" y="258444"/>
                </a:lnTo>
                <a:lnTo>
                  <a:pt x="1151952" y="203523"/>
                </a:lnTo>
                <a:lnTo>
                  <a:pt x="1136670" y="154070"/>
                </a:lnTo>
                <a:lnTo>
                  <a:pt x="1111199" y="110083"/>
                </a:lnTo>
                <a:lnTo>
                  <a:pt x="1075537" y="71564"/>
                </a:lnTo>
                <a:lnTo>
                  <a:pt x="1040625" y="45799"/>
                </a:lnTo>
                <a:lnTo>
                  <a:pt x="1001102" y="25761"/>
                </a:lnTo>
                <a:lnTo>
                  <a:pt x="956967" y="11449"/>
                </a:lnTo>
                <a:lnTo>
                  <a:pt x="908220" y="2862"/>
                </a:lnTo>
                <a:lnTo>
                  <a:pt x="854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61496" y="1563540"/>
            <a:ext cx="706120" cy="796925"/>
            <a:chOff x="861496" y="1563540"/>
            <a:chExt cx="706120" cy="796925"/>
          </a:xfrm>
        </p:grpSpPr>
        <p:sp>
          <p:nvSpPr>
            <p:cNvPr id="9" name="object 9"/>
            <p:cNvSpPr/>
            <p:nvPr/>
          </p:nvSpPr>
          <p:spPr>
            <a:xfrm>
              <a:off x="969817" y="2155761"/>
              <a:ext cx="199390" cy="114935"/>
            </a:xfrm>
            <a:custGeom>
              <a:avLst/>
              <a:gdLst/>
              <a:ahLst/>
              <a:cxnLst/>
              <a:rect l="l" t="t" r="r" b="b"/>
              <a:pathLst>
                <a:path w="199390" h="114935">
                  <a:moveTo>
                    <a:pt x="199110" y="114858"/>
                  </a:moveTo>
                  <a:lnTo>
                    <a:pt x="0" y="0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04698" y="1846994"/>
              <a:ext cx="0" cy="229870"/>
            </a:xfrm>
            <a:custGeom>
              <a:avLst/>
              <a:gdLst/>
              <a:ahLst/>
              <a:cxnLst/>
              <a:rect l="l" t="t" r="r" b="b"/>
              <a:pathLst>
                <a:path h="229869">
                  <a:moveTo>
                    <a:pt x="0" y="229730"/>
                  </a:moveTo>
                  <a:lnTo>
                    <a:pt x="0" y="0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9817" y="1653099"/>
              <a:ext cx="199390" cy="114935"/>
            </a:xfrm>
            <a:custGeom>
              <a:avLst/>
              <a:gdLst/>
              <a:ahLst/>
              <a:cxnLst/>
              <a:rect l="l" t="t" r="r" b="b"/>
              <a:pathLst>
                <a:path w="199390" h="114935">
                  <a:moveTo>
                    <a:pt x="199110" y="0"/>
                  </a:moveTo>
                  <a:lnTo>
                    <a:pt x="0" y="114871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4351" y="1846994"/>
              <a:ext cx="0" cy="229870"/>
            </a:xfrm>
            <a:custGeom>
              <a:avLst/>
              <a:gdLst/>
              <a:ahLst/>
              <a:cxnLst/>
              <a:rect l="l" t="t" r="r" b="b"/>
              <a:pathLst>
                <a:path h="229869">
                  <a:moveTo>
                    <a:pt x="0" y="229730"/>
                  </a:moveTo>
                  <a:lnTo>
                    <a:pt x="0" y="0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60123" y="1653091"/>
              <a:ext cx="199390" cy="114935"/>
            </a:xfrm>
            <a:custGeom>
              <a:avLst/>
              <a:gdLst/>
              <a:ahLst/>
              <a:cxnLst/>
              <a:rect l="l" t="t" r="r" b="b"/>
              <a:pathLst>
                <a:path w="199390" h="114935">
                  <a:moveTo>
                    <a:pt x="199110" y="114871"/>
                  </a:moveTo>
                  <a:lnTo>
                    <a:pt x="0" y="0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60123" y="2155752"/>
              <a:ext cx="199390" cy="114935"/>
            </a:xfrm>
            <a:custGeom>
              <a:avLst/>
              <a:gdLst/>
              <a:ahLst/>
              <a:cxnLst/>
              <a:rect l="l" t="t" r="r" b="b"/>
              <a:pathLst>
                <a:path w="199390" h="114935">
                  <a:moveTo>
                    <a:pt x="199110" y="0"/>
                  </a:moveTo>
                  <a:lnTo>
                    <a:pt x="0" y="114858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61858" y="1574068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09" h="105410">
                  <a:moveTo>
                    <a:pt x="52666" y="0"/>
                  </a:moveTo>
                  <a:lnTo>
                    <a:pt x="73164" y="4140"/>
                  </a:lnTo>
                  <a:lnTo>
                    <a:pt x="89903" y="15430"/>
                  </a:lnTo>
                  <a:lnTo>
                    <a:pt x="101193" y="32169"/>
                  </a:lnTo>
                  <a:lnTo>
                    <a:pt x="105333" y="52666"/>
                  </a:lnTo>
                  <a:lnTo>
                    <a:pt x="101193" y="73152"/>
                  </a:lnTo>
                  <a:lnTo>
                    <a:pt x="89903" y="89890"/>
                  </a:lnTo>
                  <a:lnTo>
                    <a:pt x="73164" y="101180"/>
                  </a:lnTo>
                  <a:lnTo>
                    <a:pt x="52666" y="105321"/>
                  </a:lnTo>
                  <a:lnTo>
                    <a:pt x="32169" y="101180"/>
                  </a:lnTo>
                  <a:lnTo>
                    <a:pt x="15430" y="89890"/>
                  </a:lnTo>
                  <a:lnTo>
                    <a:pt x="4140" y="73152"/>
                  </a:lnTo>
                  <a:lnTo>
                    <a:pt x="0" y="52666"/>
                  </a:lnTo>
                  <a:lnTo>
                    <a:pt x="4140" y="32169"/>
                  </a:lnTo>
                  <a:lnTo>
                    <a:pt x="15430" y="15430"/>
                  </a:lnTo>
                  <a:lnTo>
                    <a:pt x="32169" y="4140"/>
                  </a:lnTo>
                  <a:lnTo>
                    <a:pt x="52666" y="0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1858" y="2244327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09" h="105410">
                  <a:moveTo>
                    <a:pt x="52666" y="105321"/>
                  </a:moveTo>
                  <a:lnTo>
                    <a:pt x="73164" y="101180"/>
                  </a:lnTo>
                  <a:lnTo>
                    <a:pt x="89903" y="89890"/>
                  </a:lnTo>
                  <a:lnTo>
                    <a:pt x="101193" y="73152"/>
                  </a:lnTo>
                  <a:lnTo>
                    <a:pt x="105333" y="52654"/>
                  </a:lnTo>
                  <a:lnTo>
                    <a:pt x="101193" y="32156"/>
                  </a:lnTo>
                  <a:lnTo>
                    <a:pt x="89903" y="15430"/>
                  </a:lnTo>
                  <a:lnTo>
                    <a:pt x="73164" y="4140"/>
                  </a:lnTo>
                  <a:lnTo>
                    <a:pt x="52666" y="0"/>
                  </a:lnTo>
                  <a:lnTo>
                    <a:pt x="32169" y="4140"/>
                  </a:lnTo>
                  <a:lnTo>
                    <a:pt x="15430" y="15430"/>
                  </a:lnTo>
                  <a:lnTo>
                    <a:pt x="4140" y="32156"/>
                  </a:lnTo>
                  <a:lnTo>
                    <a:pt x="0" y="52654"/>
                  </a:lnTo>
                  <a:lnTo>
                    <a:pt x="4140" y="73152"/>
                  </a:lnTo>
                  <a:lnTo>
                    <a:pt x="15430" y="89890"/>
                  </a:lnTo>
                  <a:lnTo>
                    <a:pt x="32169" y="101180"/>
                  </a:lnTo>
                  <a:lnTo>
                    <a:pt x="52666" y="105321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52483" y="1742022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78600" y="97878"/>
                  </a:moveTo>
                  <a:lnTo>
                    <a:pt x="58788" y="104546"/>
                  </a:lnTo>
                  <a:lnTo>
                    <a:pt x="38646" y="103136"/>
                  </a:lnTo>
                  <a:lnTo>
                    <a:pt x="20497" y="94284"/>
                  </a:lnTo>
                  <a:lnTo>
                    <a:pt x="6667" y="78600"/>
                  </a:lnTo>
                  <a:lnTo>
                    <a:pt x="0" y="58775"/>
                  </a:lnTo>
                  <a:lnTo>
                    <a:pt x="1397" y="38646"/>
                  </a:lnTo>
                  <a:lnTo>
                    <a:pt x="10248" y="20497"/>
                  </a:lnTo>
                  <a:lnTo>
                    <a:pt x="25933" y="6667"/>
                  </a:lnTo>
                  <a:lnTo>
                    <a:pt x="45758" y="0"/>
                  </a:lnTo>
                  <a:lnTo>
                    <a:pt x="65900" y="1409"/>
                  </a:lnTo>
                  <a:lnTo>
                    <a:pt x="84035" y="10261"/>
                  </a:lnTo>
                  <a:lnTo>
                    <a:pt x="97878" y="25933"/>
                  </a:lnTo>
                  <a:lnTo>
                    <a:pt x="104533" y="45758"/>
                  </a:lnTo>
                  <a:lnTo>
                    <a:pt x="103136" y="65900"/>
                  </a:lnTo>
                  <a:lnTo>
                    <a:pt x="94284" y="84048"/>
                  </a:lnTo>
                  <a:lnTo>
                    <a:pt x="78600" y="97878"/>
                  </a:lnTo>
                  <a:close/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2025" y="2077151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78600" y="97878"/>
                  </a:moveTo>
                  <a:lnTo>
                    <a:pt x="94284" y="84048"/>
                  </a:lnTo>
                  <a:lnTo>
                    <a:pt x="103136" y="65900"/>
                  </a:lnTo>
                  <a:lnTo>
                    <a:pt x="104533" y="45758"/>
                  </a:lnTo>
                  <a:lnTo>
                    <a:pt x="97878" y="25933"/>
                  </a:lnTo>
                  <a:lnTo>
                    <a:pt x="84035" y="10261"/>
                  </a:lnTo>
                  <a:lnTo>
                    <a:pt x="65900" y="1409"/>
                  </a:lnTo>
                  <a:lnTo>
                    <a:pt x="45758" y="0"/>
                  </a:lnTo>
                  <a:lnTo>
                    <a:pt x="25933" y="6667"/>
                  </a:lnTo>
                  <a:lnTo>
                    <a:pt x="10248" y="20497"/>
                  </a:lnTo>
                  <a:lnTo>
                    <a:pt x="1397" y="38646"/>
                  </a:lnTo>
                  <a:lnTo>
                    <a:pt x="0" y="58775"/>
                  </a:lnTo>
                  <a:lnTo>
                    <a:pt x="6667" y="78600"/>
                  </a:lnTo>
                  <a:lnTo>
                    <a:pt x="20497" y="94284"/>
                  </a:lnTo>
                  <a:lnTo>
                    <a:pt x="38646" y="103136"/>
                  </a:lnTo>
                  <a:lnTo>
                    <a:pt x="58788" y="104546"/>
                  </a:lnTo>
                  <a:lnTo>
                    <a:pt x="78600" y="97878"/>
                  </a:lnTo>
                  <a:close/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490" y="2077151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25933" y="97878"/>
                  </a:moveTo>
                  <a:lnTo>
                    <a:pt x="10248" y="84048"/>
                  </a:lnTo>
                  <a:lnTo>
                    <a:pt x="1397" y="65900"/>
                  </a:lnTo>
                  <a:lnTo>
                    <a:pt x="0" y="45758"/>
                  </a:lnTo>
                  <a:lnTo>
                    <a:pt x="6654" y="25933"/>
                  </a:lnTo>
                  <a:lnTo>
                    <a:pt x="20497" y="10261"/>
                  </a:lnTo>
                  <a:lnTo>
                    <a:pt x="38633" y="1409"/>
                  </a:lnTo>
                  <a:lnTo>
                    <a:pt x="58775" y="0"/>
                  </a:lnTo>
                  <a:lnTo>
                    <a:pt x="78600" y="6667"/>
                  </a:lnTo>
                  <a:lnTo>
                    <a:pt x="94284" y="20497"/>
                  </a:lnTo>
                  <a:lnTo>
                    <a:pt x="103136" y="38646"/>
                  </a:lnTo>
                  <a:lnTo>
                    <a:pt x="104533" y="58775"/>
                  </a:lnTo>
                  <a:lnTo>
                    <a:pt x="97878" y="78600"/>
                  </a:lnTo>
                  <a:lnTo>
                    <a:pt x="84035" y="94284"/>
                  </a:lnTo>
                  <a:lnTo>
                    <a:pt x="65887" y="103136"/>
                  </a:lnTo>
                  <a:lnTo>
                    <a:pt x="45758" y="104546"/>
                  </a:lnTo>
                  <a:lnTo>
                    <a:pt x="25933" y="97878"/>
                  </a:lnTo>
                  <a:close/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2031" y="1742022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25933" y="97878"/>
                  </a:moveTo>
                  <a:lnTo>
                    <a:pt x="45758" y="104546"/>
                  </a:lnTo>
                  <a:lnTo>
                    <a:pt x="65887" y="103136"/>
                  </a:lnTo>
                  <a:lnTo>
                    <a:pt x="84035" y="94284"/>
                  </a:lnTo>
                  <a:lnTo>
                    <a:pt x="97878" y="78600"/>
                  </a:lnTo>
                  <a:lnTo>
                    <a:pt x="104533" y="58775"/>
                  </a:lnTo>
                  <a:lnTo>
                    <a:pt x="103136" y="38646"/>
                  </a:lnTo>
                  <a:lnTo>
                    <a:pt x="94284" y="20497"/>
                  </a:lnTo>
                  <a:lnTo>
                    <a:pt x="78600" y="6667"/>
                  </a:lnTo>
                  <a:lnTo>
                    <a:pt x="58775" y="0"/>
                  </a:lnTo>
                  <a:lnTo>
                    <a:pt x="38633" y="1409"/>
                  </a:lnTo>
                  <a:lnTo>
                    <a:pt x="20497" y="10261"/>
                  </a:lnTo>
                  <a:lnTo>
                    <a:pt x="6654" y="25933"/>
                  </a:lnTo>
                  <a:lnTo>
                    <a:pt x="0" y="45758"/>
                  </a:lnTo>
                  <a:lnTo>
                    <a:pt x="1397" y="65900"/>
                  </a:lnTo>
                  <a:lnTo>
                    <a:pt x="10248" y="84048"/>
                  </a:lnTo>
                  <a:lnTo>
                    <a:pt x="25933" y="97878"/>
                  </a:lnTo>
                  <a:close/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7848" y="1896436"/>
              <a:ext cx="93980" cy="118745"/>
            </a:xfrm>
            <a:custGeom>
              <a:avLst/>
              <a:gdLst/>
              <a:ahLst/>
              <a:cxnLst/>
              <a:rect l="l" t="t" r="r" b="b"/>
              <a:pathLst>
                <a:path w="93980" h="118744">
                  <a:moveTo>
                    <a:pt x="76034" y="118694"/>
                  </a:moveTo>
                  <a:lnTo>
                    <a:pt x="83223" y="111201"/>
                  </a:lnTo>
                  <a:lnTo>
                    <a:pt x="88696" y="102222"/>
                  </a:lnTo>
                  <a:lnTo>
                    <a:pt x="92176" y="92062"/>
                  </a:lnTo>
                  <a:lnTo>
                    <a:pt x="93408" y="81000"/>
                  </a:lnTo>
                  <a:lnTo>
                    <a:pt x="91935" y="68884"/>
                  </a:lnTo>
                  <a:lnTo>
                    <a:pt x="87756" y="57899"/>
                  </a:lnTo>
                  <a:lnTo>
                    <a:pt x="81254" y="48412"/>
                  </a:lnTo>
                  <a:lnTo>
                    <a:pt x="72796" y="40805"/>
                  </a:lnTo>
                  <a:lnTo>
                    <a:pt x="66370" y="36322"/>
                  </a:lnTo>
                  <a:lnTo>
                    <a:pt x="62610" y="28727"/>
                  </a:lnTo>
                  <a:lnTo>
                    <a:pt x="62852" y="20701"/>
                  </a:lnTo>
                  <a:lnTo>
                    <a:pt x="63436" y="0"/>
                  </a:lnTo>
                  <a:lnTo>
                    <a:pt x="62953" y="76"/>
                  </a:lnTo>
                  <a:lnTo>
                    <a:pt x="34975" y="30314"/>
                  </a:lnTo>
                  <a:lnTo>
                    <a:pt x="35928" y="45161"/>
                  </a:lnTo>
                  <a:lnTo>
                    <a:pt x="37274" y="50114"/>
                  </a:lnTo>
                  <a:lnTo>
                    <a:pt x="38163" y="54190"/>
                  </a:lnTo>
                  <a:lnTo>
                    <a:pt x="38163" y="56172"/>
                  </a:lnTo>
                  <a:lnTo>
                    <a:pt x="38163" y="63919"/>
                  </a:lnTo>
                  <a:lnTo>
                    <a:pt x="32118" y="70192"/>
                  </a:lnTo>
                  <a:lnTo>
                    <a:pt x="24663" y="70192"/>
                  </a:lnTo>
                  <a:lnTo>
                    <a:pt x="17183" y="70192"/>
                  </a:lnTo>
                  <a:lnTo>
                    <a:pt x="11137" y="63919"/>
                  </a:lnTo>
                  <a:lnTo>
                    <a:pt x="11137" y="56172"/>
                  </a:lnTo>
                  <a:lnTo>
                    <a:pt x="11150" y="53936"/>
                  </a:lnTo>
                  <a:lnTo>
                    <a:pt x="0" y="83248"/>
                  </a:lnTo>
                  <a:lnTo>
                    <a:pt x="1485" y="93345"/>
                  </a:lnTo>
                  <a:lnTo>
                    <a:pt x="4902" y="102641"/>
                  </a:lnTo>
                  <a:lnTo>
                    <a:pt x="9994" y="110934"/>
                  </a:lnTo>
                  <a:lnTo>
                    <a:pt x="16560" y="117970"/>
                  </a:lnTo>
                </a:path>
              </a:pathLst>
            </a:custGeom>
            <a:ln w="17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2860" y="1833172"/>
              <a:ext cx="223520" cy="304800"/>
            </a:xfrm>
            <a:custGeom>
              <a:avLst/>
              <a:gdLst/>
              <a:ahLst/>
              <a:cxnLst/>
              <a:rect l="l" t="t" r="r" b="b"/>
              <a:pathLst>
                <a:path w="223519" h="304800">
                  <a:moveTo>
                    <a:pt x="223329" y="204088"/>
                  </a:moveTo>
                  <a:lnTo>
                    <a:pt x="223329" y="275018"/>
                  </a:lnTo>
                  <a:lnTo>
                    <a:pt x="214553" y="286562"/>
                  </a:lnTo>
                  <a:lnTo>
                    <a:pt x="190626" y="295998"/>
                  </a:lnTo>
                  <a:lnTo>
                    <a:pt x="155130" y="302361"/>
                  </a:lnTo>
                  <a:lnTo>
                    <a:pt x="111658" y="304685"/>
                  </a:lnTo>
                  <a:lnTo>
                    <a:pt x="68198" y="302361"/>
                  </a:lnTo>
                  <a:lnTo>
                    <a:pt x="32702" y="295998"/>
                  </a:lnTo>
                  <a:lnTo>
                    <a:pt x="8775" y="286562"/>
                  </a:lnTo>
                  <a:lnTo>
                    <a:pt x="0" y="275018"/>
                  </a:lnTo>
                  <a:lnTo>
                    <a:pt x="0" y="204088"/>
                  </a:lnTo>
                  <a:lnTo>
                    <a:pt x="0" y="0"/>
                  </a:lnTo>
                </a:path>
              </a:pathLst>
            </a:custGeom>
            <a:ln w="17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6189" y="1833181"/>
              <a:ext cx="0" cy="275590"/>
            </a:xfrm>
            <a:custGeom>
              <a:avLst/>
              <a:gdLst/>
              <a:ahLst/>
              <a:cxnLst/>
              <a:rect l="l" t="t" r="r" b="b"/>
              <a:pathLst>
                <a:path h="275589">
                  <a:moveTo>
                    <a:pt x="0" y="275005"/>
                  </a:moveTo>
                  <a:lnTo>
                    <a:pt x="0" y="204076"/>
                  </a:lnTo>
                  <a:lnTo>
                    <a:pt x="0" y="0"/>
                  </a:lnTo>
                </a:path>
              </a:pathLst>
            </a:custGeom>
            <a:ln w="17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4526" y="2009308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27952"/>
                  </a:moveTo>
                  <a:lnTo>
                    <a:pt x="0" y="0"/>
                  </a:lnTo>
                </a:path>
              </a:pathLst>
            </a:custGeom>
            <a:ln w="17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02857" y="2015680"/>
              <a:ext cx="223520" cy="51435"/>
            </a:xfrm>
            <a:custGeom>
              <a:avLst/>
              <a:gdLst/>
              <a:ahLst/>
              <a:cxnLst/>
              <a:rect l="l" t="t" r="r" b="b"/>
              <a:pathLst>
                <a:path w="223519" h="51435">
                  <a:moveTo>
                    <a:pt x="35013" y="0"/>
                  </a:moveTo>
                  <a:lnTo>
                    <a:pt x="20447" y="4457"/>
                  </a:lnTo>
                  <a:lnTo>
                    <a:pt x="9423" y="9626"/>
                  </a:lnTo>
                  <a:lnTo>
                    <a:pt x="2438" y="15379"/>
                  </a:lnTo>
                  <a:lnTo>
                    <a:pt x="0" y="21577"/>
                  </a:lnTo>
                  <a:lnTo>
                    <a:pt x="8775" y="33134"/>
                  </a:lnTo>
                  <a:lnTo>
                    <a:pt x="32715" y="42570"/>
                  </a:lnTo>
                  <a:lnTo>
                    <a:pt x="68199" y="48933"/>
                  </a:lnTo>
                  <a:lnTo>
                    <a:pt x="111671" y="51269"/>
                  </a:lnTo>
                  <a:lnTo>
                    <a:pt x="155130" y="48933"/>
                  </a:lnTo>
                  <a:lnTo>
                    <a:pt x="190627" y="42570"/>
                  </a:lnTo>
                  <a:lnTo>
                    <a:pt x="214553" y="33134"/>
                  </a:lnTo>
                  <a:lnTo>
                    <a:pt x="223329" y="21577"/>
                  </a:lnTo>
                  <a:lnTo>
                    <a:pt x="220891" y="15379"/>
                  </a:lnTo>
                  <a:lnTo>
                    <a:pt x="213906" y="9626"/>
                  </a:lnTo>
                  <a:lnTo>
                    <a:pt x="202882" y="4457"/>
                  </a:lnTo>
                  <a:lnTo>
                    <a:pt x="188328" y="0"/>
                  </a:lnTo>
                </a:path>
              </a:pathLst>
            </a:custGeom>
            <a:ln w="17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216" y="1793735"/>
              <a:ext cx="242607" cy="7888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00120" y="589526"/>
            <a:ext cx="3998880" cy="60978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85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FOCUS-</a:t>
            </a:r>
            <a:r>
              <a:rPr sz="3850" b="0" spc="-1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AREAS</a:t>
            </a:r>
            <a:endParaRPr sz="385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2013129"/>
            <a:ext cx="219710" cy="3740785"/>
          </a:xfrm>
          <a:custGeom>
            <a:avLst/>
            <a:gdLst/>
            <a:ahLst/>
            <a:cxnLst/>
            <a:rect l="l" t="t" r="r" b="b"/>
            <a:pathLst>
              <a:path w="219710" h="3740785">
                <a:moveTo>
                  <a:pt x="0" y="0"/>
                </a:moveTo>
                <a:lnTo>
                  <a:pt x="0" y="3740353"/>
                </a:lnTo>
                <a:lnTo>
                  <a:pt x="219329" y="1870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339CD1-4625-F7EC-8C1A-5964AC860A78}"/>
              </a:ext>
            </a:extLst>
          </p:cNvPr>
          <p:cNvSpPr txBox="1"/>
          <p:nvPr/>
        </p:nvSpPr>
        <p:spPr>
          <a:xfrm>
            <a:off x="3777297" y="3306668"/>
            <a:ext cx="236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-25" dirty="0">
                <a:solidFill>
                  <a:srgbClr val="FFFFFF"/>
                </a:solidFill>
                <a:latin typeface="Chin up Buttercup Alt"/>
                <a:cs typeface="Chin up Buttercup Alt"/>
              </a:rPr>
              <a:t>the</a:t>
            </a:r>
            <a:endParaRPr lang="en-US" sz="9600" dirty="0">
              <a:latin typeface="Chin up Buttercup Alt"/>
              <a:cs typeface="Chin up Buttercup Alt"/>
            </a:endParaRPr>
          </a:p>
          <a:p>
            <a:endParaRPr lang="LID4096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06880" cy="7772400"/>
            <a:chOff x="0" y="0"/>
            <a:chExt cx="170688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06880" cy="7772400"/>
            </a:xfrm>
            <a:custGeom>
              <a:avLst/>
              <a:gdLst/>
              <a:ahLst/>
              <a:cxnLst/>
              <a:rect l="l" t="t" r="r" b="b"/>
              <a:pathLst>
                <a:path w="1706880" h="7772400">
                  <a:moveTo>
                    <a:pt x="1706638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1706638" y="7772400"/>
                  </a:lnTo>
                  <a:lnTo>
                    <a:pt x="1706638" y="0"/>
                  </a:lnTo>
                  <a:close/>
                </a:path>
              </a:pathLst>
            </a:custGeom>
            <a:solidFill>
              <a:srgbClr val="EE9746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77950" cy="7772400"/>
            </a:xfrm>
            <a:custGeom>
              <a:avLst/>
              <a:gdLst/>
              <a:ahLst/>
              <a:cxnLst/>
              <a:rect l="l" t="t" r="r" b="b"/>
              <a:pathLst>
                <a:path w="1377950" h="7772400">
                  <a:moveTo>
                    <a:pt x="1377645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1377645" y="7772400"/>
                  </a:lnTo>
                  <a:lnTo>
                    <a:pt x="1377645" y="0"/>
                  </a:lnTo>
                  <a:close/>
                </a:path>
              </a:pathLst>
            </a:custGeom>
            <a:solidFill>
              <a:srgbClr val="EE9746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7292" y="1457665"/>
            <a:ext cx="396240" cy="57384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40"/>
              </a:lnSpc>
            </a:pPr>
            <a:r>
              <a:rPr sz="2900" dirty="0">
                <a:solidFill>
                  <a:srgbClr val="FFFFFF"/>
                </a:solidFill>
                <a:latin typeface="Nirmala Text"/>
                <a:cs typeface="Nirmala Text"/>
              </a:rPr>
              <a:t>UNITY</a:t>
            </a:r>
            <a:r>
              <a:rPr sz="2900" spc="-8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2900" dirty="0">
                <a:solidFill>
                  <a:srgbClr val="FFFFFF"/>
                </a:solidFill>
                <a:latin typeface="Nirmala Text"/>
                <a:cs typeface="Nirmala Text"/>
              </a:rPr>
              <a:t>THROUGH</a:t>
            </a:r>
            <a:r>
              <a:rPr sz="2900" spc="-5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2900" dirty="0">
                <a:solidFill>
                  <a:srgbClr val="FFFFFF"/>
                </a:solidFill>
                <a:latin typeface="Nirmala Text"/>
                <a:cs typeface="Nirmala Text"/>
              </a:rPr>
              <a:t>THE</a:t>
            </a:r>
            <a:r>
              <a:rPr sz="2900" spc="-55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2900" dirty="0">
                <a:solidFill>
                  <a:srgbClr val="FFFFFF"/>
                </a:solidFill>
                <a:latin typeface="Nirmala Text"/>
                <a:cs typeface="Nirmala Text"/>
              </a:rPr>
              <a:t>HOLY</a:t>
            </a:r>
            <a:r>
              <a:rPr sz="2900" spc="-45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Nirmala Text"/>
                <a:cs typeface="Nirmala Text"/>
              </a:rPr>
              <a:t>SPIRIT</a:t>
            </a:r>
            <a:endParaRPr sz="2900">
              <a:latin typeface="Nirmala Text"/>
              <a:cs typeface="Nirmala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1791" y="1578997"/>
            <a:ext cx="8519160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BUILD</a:t>
            </a:r>
            <a:r>
              <a:rPr sz="4300" b="1" spc="-5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A</a:t>
            </a:r>
            <a:r>
              <a:rPr sz="4300" b="1" spc="-4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35" dirty="0">
                <a:solidFill>
                  <a:srgbClr val="F1B91B"/>
                </a:solidFill>
                <a:latin typeface="Nirmala Text"/>
                <a:cs typeface="Nirmala Text"/>
              </a:rPr>
              <a:t>SPIRIT-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LED</a:t>
            </a:r>
            <a:r>
              <a:rPr sz="4300" b="1" spc="-114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CULTURE</a:t>
            </a:r>
            <a:r>
              <a:rPr sz="4300" b="1" spc="-10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25" dirty="0">
                <a:solidFill>
                  <a:srgbClr val="F1B91B"/>
                </a:solidFill>
                <a:latin typeface="Nirmala Text"/>
                <a:cs typeface="Nirmala Text"/>
              </a:rPr>
              <a:t>OF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BELONGING</a:t>
            </a:r>
            <a:endParaRPr sz="4300">
              <a:latin typeface="Nirmala Text"/>
              <a:cs typeface="Nirmala Tex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OVERALL</a:t>
            </a:r>
            <a:r>
              <a:rPr b="0" spc="-2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b="0" spc="-1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GOALS:</a:t>
            </a:r>
          </a:p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Increase:</a:t>
            </a:r>
            <a:endParaRPr sz="3000" b="1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7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Awareness</a:t>
            </a:r>
            <a:r>
              <a:rPr sz="2600" spc="-1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spiritual</a:t>
            </a:r>
            <a:r>
              <a:rPr sz="260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gifts</a:t>
            </a:r>
            <a:r>
              <a:rPr sz="2600" spc="-1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practical</a:t>
            </a:r>
            <a:r>
              <a:rPr sz="2600" spc="-6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application</a:t>
            </a:r>
            <a:r>
              <a:rPr sz="2600" spc="-5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by</a:t>
            </a:r>
            <a:r>
              <a:rPr sz="2600" spc="-6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all</a:t>
            </a:r>
            <a:r>
              <a:rPr sz="2600" spc="-5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members.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8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Intentional</a:t>
            </a:r>
            <a:r>
              <a:rPr sz="260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hospitality</a:t>
            </a:r>
            <a:r>
              <a:rPr sz="260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spc="-4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authentic</a:t>
            </a:r>
            <a:r>
              <a:rPr sz="2600" spc="-6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spiritual</a:t>
            </a:r>
            <a:r>
              <a:rPr sz="260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environment.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9715" marR="5080" indent="-247015">
              <a:lnSpc>
                <a:spcPct val="102299"/>
              </a:lnSpc>
              <a:spcBef>
                <a:spcPts val="840"/>
              </a:spcBef>
            </a:pP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8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Inclusion</a:t>
            </a:r>
            <a:r>
              <a:rPr sz="260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representation</a:t>
            </a:r>
            <a:r>
              <a:rPr sz="260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people</a:t>
            </a:r>
            <a:r>
              <a:rPr sz="260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groups,</a:t>
            </a:r>
            <a:r>
              <a:rPr sz="260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with</a:t>
            </a:r>
            <a:r>
              <a:rPr sz="260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</a:t>
            </a:r>
            <a:r>
              <a:rPr sz="2600" spc="-7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focus</a:t>
            </a:r>
            <a:r>
              <a:rPr sz="260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</a:t>
            </a:r>
            <a:r>
              <a:rPr sz="2600" spc="-8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this quinquennium</a:t>
            </a:r>
            <a:r>
              <a:rPr sz="2600" spc="-13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on</a:t>
            </a:r>
            <a:r>
              <a:rPr sz="260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young</a:t>
            </a:r>
            <a:r>
              <a:rPr sz="260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people,</a:t>
            </a:r>
            <a:r>
              <a:rPr sz="2600" spc="-1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women,</a:t>
            </a:r>
            <a:r>
              <a:rPr sz="2600" spc="-1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immigrants</a:t>
            </a:r>
            <a:r>
              <a:rPr sz="2600" spc="-1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people</a:t>
            </a:r>
            <a:r>
              <a:rPr sz="2600" spc="-1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with </a:t>
            </a:r>
            <a:r>
              <a:rPr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special</a:t>
            </a:r>
            <a:r>
              <a:rPr sz="2600" spc="-15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needs.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8438" y="1603424"/>
            <a:ext cx="0" cy="1515110"/>
          </a:xfrm>
          <a:custGeom>
            <a:avLst/>
            <a:gdLst/>
            <a:ahLst/>
            <a:cxnLst/>
            <a:rect l="l" t="t" r="r" b="b"/>
            <a:pathLst>
              <a:path h="1515110">
                <a:moveTo>
                  <a:pt x="0" y="0"/>
                </a:moveTo>
                <a:lnTo>
                  <a:pt x="0" y="1514729"/>
                </a:lnTo>
              </a:path>
            </a:pathLst>
          </a:custGeom>
          <a:ln w="25400">
            <a:solidFill>
              <a:srgbClr val="F1B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0800" y="237252"/>
            <a:ext cx="13767435" cy="7535545"/>
            <a:chOff x="50800" y="237252"/>
            <a:chExt cx="13767435" cy="7535545"/>
          </a:xfrm>
        </p:grpSpPr>
        <p:sp>
          <p:nvSpPr>
            <p:cNvPr id="10" name="object 10"/>
            <p:cNvSpPr/>
            <p:nvPr/>
          </p:nvSpPr>
          <p:spPr>
            <a:xfrm>
              <a:off x="50800" y="7651242"/>
              <a:ext cx="13767435" cy="121285"/>
            </a:xfrm>
            <a:custGeom>
              <a:avLst/>
              <a:gdLst/>
              <a:ahLst/>
              <a:cxnLst/>
              <a:rect l="l" t="t" r="r" b="b"/>
              <a:pathLst>
                <a:path w="13767435" h="121284">
                  <a:moveTo>
                    <a:pt x="13767308" y="0"/>
                  </a:moveTo>
                  <a:lnTo>
                    <a:pt x="0" y="0"/>
                  </a:lnTo>
                  <a:lnTo>
                    <a:pt x="0" y="121157"/>
                  </a:lnTo>
                  <a:lnTo>
                    <a:pt x="13767308" y="121157"/>
                  </a:lnTo>
                  <a:lnTo>
                    <a:pt x="13767308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9237" y="3776130"/>
              <a:ext cx="0" cy="3996690"/>
            </a:xfrm>
            <a:custGeom>
              <a:avLst/>
              <a:gdLst/>
              <a:ahLst/>
              <a:cxnLst/>
              <a:rect l="l" t="t" r="r" b="b"/>
              <a:pathLst>
                <a:path h="3996690">
                  <a:moveTo>
                    <a:pt x="0" y="0"/>
                  </a:moveTo>
                  <a:lnTo>
                    <a:pt x="0" y="3996270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3205" y="869919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4">
                  <a:moveTo>
                    <a:pt x="182854" y="105486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424" y="586365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3205" y="408292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5">
                  <a:moveTo>
                    <a:pt x="182854" y="0"/>
                  </a:moveTo>
                  <a:lnTo>
                    <a:pt x="0" y="105498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1450" y="586365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9815" y="408283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5">
                  <a:moveTo>
                    <a:pt x="182854" y="105498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9815" y="869916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4">
                  <a:moveTo>
                    <a:pt x="182854" y="0"/>
                  </a:moveTo>
                  <a:lnTo>
                    <a:pt x="0" y="105486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9574" y="335715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8361" y="0"/>
                  </a:moveTo>
                  <a:lnTo>
                    <a:pt x="67183" y="3797"/>
                  </a:lnTo>
                  <a:lnTo>
                    <a:pt x="82562" y="14160"/>
                  </a:lnTo>
                  <a:lnTo>
                    <a:pt x="92925" y="29540"/>
                  </a:lnTo>
                  <a:lnTo>
                    <a:pt x="96723" y="48361"/>
                  </a:lnTo>
                  <a:lnTo>
                    <a:pt x="92925" y="67183"/>
                  </a:lnTo>
                  <a:lnTo>
                    <a:pt x="82562" y="82562"/>
                  </a:lnTo>
                  <a:lnTo>
                    <a:pt x="67183" y="92925"/>
                  </a:lnTo>
                  <a:lnTo>
                    <a:pt x="48361" y="96723"/>
                  </a:lnTo>
                  <a:lnTo>
                    <a:pt x="29540" y="92925"/>
                  </a:lnTo>
                  <a:lnTo>
                    <a:pt x="14160" y="82562"/>
                  </a:lnTo>
                  <a:lnTo>
                    <a:pt x="3797" y="67183"/>
                  </a:lnTo>
                  <a:lnTo>
                    <a:pt x="0" y="48361"/>
                  </a:lnTo>
                  <a:lnTo>
                    <a:pt x="3797" y="29540"/>
                  </a:lnTo>
                  <a:lnTo>
                    <a:pt x="14160" y="14160"/>
                  </a:lnTo>
                  <a:lnTo>
                    <a:pt x="29540" y="3797"/>
                  </a:lnTo>
                  <a:lnTo>
                    <a:pt x="48361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574" y="951259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5">
                  <a:moveTo>
                    <a:pt x="48361" y="96723"/>
                  </a:moveTo>
                  <a:lnTo>
                    <a:pt x="67183" y="92925"/>
                  </a:lnTo>
                  <a:lnTo>
                    <a:pt x="82562" y="82549"/>
                  </a:lnTo>
                  <a:lnTo>
                    <a:pt x="92925" y="67182"/>
                  </a:lnTo>
                  <a:lnTo>
                    <a:pt x="96723" y="48361"/>
                  </a:lnTo>
                  <a:lnTo>
                    <a:pt x="92925" y="29527"/>
                  </a:lnTo>
                  <a:lnTo>
                    <a:pt x="82562" y="14160"/>
                  </a:lnTo>
                  <a:lnTo>
                    <a:pt x="67183" y="3797"/>
                  </a:lnTo>
                  <a:lnTo>
                    <a:pt x="48361" y="0"/>
                  </a:lnTo>
                  <a:lnTo>
                    <a:pt x="29540" y="3797"/>
                  </a:lnTo>
                  <a:lnTo>
                    <a:pt x="14160" y="14160"/>
                  </a:lnTo>
                  <a:lnTo>
                    <a:pt x="3797" y="29527"/>
                  </a:lnTo>
                  <a:lnTo>
                    <a:pt x="0" y="48361"/>
                  </a:lnTo>
                  <a:lnTo>
                    <a:pt x="3797" y="67182"/>
                  </a:lnTo>
                  <a:lnTo>
                    <a:pt x="14160" y="82549"/>
                  </a:lnTo>
                  <a:lnTo>
                    <a:pt x="29540" y="92925"/>
                  </a:lnTo>
                  <a:lnTo>
                    <a:pt x="48361" y="96723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6468" y="489958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72186" y="89890"/>
                  </a:moveTo>
                  <a:lnTo>
                    <a:pt x="53987" y="96011"/>
                  </a:lnTo>
                  <a:lnTo>
                    <a:pt x="35496" y="94716"/>
                  </a:lnTo>
                  <a:lnTo>
                    <a:pt x="18821" y="86588"/>
                  </a:lnTo>
                  <a:lnTo>
                    <a:pt x="6108" y="72186"/>
                  </a:lnTo>
                  <a:lnTo>
                    <a:pt x="0" y="53987"/>
                  </a:lnTo>
                  <a:lnTo>
                    <a:pt x="1282" y="35496"/>
                  </a:lnTo>
                  <a:lnTo>
                    <a:pt x="9423" y="18834"/>
                  </a:lnTo>
                  <a:lnTo>
                    <a:pt x="23825" y="6121"/>
                  </a:lnTo>
                  <a:lnTo>
                    <a:pt x="42024" y="0"/>
                  </a:lnTo>
                  <a:lnTo>
                    <a:pt x="60515" y="1295"/>
                  </a:lnTo>
                  <a:lnTo>
                    <a:pt x="77177" y="9423"/>
                  </a:lnTo>
                  <a:lnTo>
                    <a:pt x="89890" y="23825"/>
                  </a:lnTo>
                  <a:lnTo>
                    <a:pt x="96011" y="42036"/>
                  </a:lnTo>
                  <a:lnTo>
                    <a:pt x="94716" y="60528"/>
                  </a:lnTo>
                  <a:lnTo>
                    <a:pt x="86588" y="77190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3394" y="797727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72186" y="89890"/>
                  </a:moveTo>
                  <a:lnTo>
                    <a:pt x="86588" y="77190"/>
                  </a:lnTo>
                  <a:lnTo>
                    <a:pt x="94716" y="60528"/>
                  </a:lnTo>
                  <a:lnTo>
                    <a:pt x="96012" y="42024"/>
                  </a:lnTo>
                  <a:lnTo>
                    <a:pt x="89877" y="23812"/>
                  </a:lnTo>
                  <a:lnTo>
                    <a:pt x="77177" y="9423"/>
                  </a:lnTo>
                  <a:lnTo>
                    <a:pt x="60515" y="1295"/>
                  </a:lnTo>
                  <a:lnTo>
                    <a:pt x="42024" y="0"/>
                  </a:lnTo>
                  <a:lnTo>
                    <a:pt x="23825" y="6121"/>
                  </a:lnTo>
                  <a:lnTo>
                    <a:pt x="9423" y="18821"/>
                  </a:lnTo>
                  <a:lnTo>
                    <a:pt x="1282" y="35483"/>
                  </a:lnTo>
                  <a:lnTo>
                    <a:pt x="0" y="53987"/>
                  </a:lnTo>
                  <a:lnTo>
                    <a:pt x="6108" y="72186"/>
                  </a:lnTo>
                  <a:lnTo>
                    <a:pt x="18821" y="86588"/>
                  </a:lnTo>
                  <a:lnTo>
                    <a:pt x="35496" y="94716"/>
                  </a:lnTo>
                  <a:lnTo>
                    <a:pt x="53987" y="96011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6467" y="797727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19">
                  <a:moveTo>
                    <a:pt x="23825" y="89890"/>
                  </a:moveTo>
                  <a:lnTo>
                    <a:pt x="9423" y="77190"/>
                  </a:lnTo>
                  <a:lnTo>
                    <a:pt x="1295" y="60528"/>
                  </a:lnTo>
                  <a:lnTo>
                    <a:pt x="0" y="42024"/>
                  </a:lnTo>
                  <a:lnTo>
                    <a:pt x="6134" y="23812"/>
                  </a:lnTo>
                  <a:lnTo>
                    <a:pt x="18834" y="9423"/>
                  </a:lnTo>
                  <a:lnTo>
                    <a:pt x="35496" y="1295"/>
                  </a:lnTo>
                  <a:lnTo>
                    <a:pt x="53987" y="0"/>
                  </a:lnTo>
                  <a:lnTo>
                    <a:pt x="72186" y="6121"/>
                  </a:lnTo>
                  <a:lnTo>
                    <a:pt x="86588" y="18821"/>
                  </a:lnTo>
                  <a:lnTo>
                    <a:pt x="94729" y="35483"/>
                  </a:lnTo>
                  <a:lnTo>
                    <a:pt x="96012" y="53987"/>
                  </a:lnTo>
                  <a:lnTo>
                    <a:pt x="89903" y="72186"/>
                  </a:lnTo>
                  <a:lnTo>
                    <a:pt x="77190" y="86588"/>
                  </a:lnTo>
                  <a:lnTo>
                    <a:pt x="60528" y="94716"/>
                  </a:lnTo>
                  <a:lnTo>
                    <a:pt x="42024" y="96011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3392" y="489958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23825" y="89890"/>
                  </a:moveTo>
                  <a:lnTo>
                    <a:pt x="42024" y="96011"/>
                  </a:lnTo>
                  <a:lnTo>
                    <a:pt x="60515" y="94716"/>
                  </a:lnTo>
                  <a:lnTo>
                    <a:pt x="77190" y="86588"/>
                  </a:lnTo>
                  <a:lnTo>
                    <a:pt x="89903" y="72186"/>
                  </a:lnTo>
                  <a:lnTo>
                    <a:pt x="96012" y="53987"/>
                  </a:lnTo>
                  <a:lnTo>
                    <a:pt x="94729" y="35496"/>
                  </a:lnTo>
                  <a:lnTo>
                    <a:pt x="86588" y="18834"/>
                  </a:lnTo>
                  <a:lnTo>
                    <a:pt x="72186" y="6121"/>
                  </a:lnTo>
                  <a:lnTo>
                    <a:pt x="53987" y="0"/>
                  </a:lnTo>
                  <a:lnTo>
                    <a:pt x="35496" y="1295"/>
                  </a:lnTo>
                  <a:lnTo>
                    <a:pt x="18834" y="9423"/>
                  </a:lnTo>
                  <a:lnTo>
                    <a:pt x="6134" y="23825"/>
                  </a:lnTo>
                  <a:lnTo>
                    <a:pt x="0" y="42036"/>
                  </a:lnTo>
                  <a:lnTo>
                    <a:pt x="1295" y="60528"/>
                  </a:lnTo>
                  <a:lnTo>
                    <a:pt x="9423" y="77190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4655" y="631769"/>
              <a:ext cx="86360" cy="109220"/>
            </a:xfrm>
            <a:custGeom>
              <a:avLst/>
              <a:gdLst/>
              <a:ahLst/>
              <a:cxnLst/>
              <a:rect l="l" t="t" r="r" b="b"/>
              <a:pathLst>
                <a:path w="86359" h="109220">
                  <a:moveTo>
                    <a:pt x="70243" y="109004"/>
                  </a:moveTo>
                  <a:lnTo>
                    <a:pt x="76834" y="102120"/>
                  </a:lnTo>
                  <a:lnTo>
                    <a:pt x="81864" y="93878"/>
                  </a:lnTo>
                  <a:lnTo>
                    <a:pt x="85064" y="84543"/>
                  </a:lnTo>
                  <a:lnTo>
                    <a:pt x="86182" y="74371"/>
                  </a:lnTo>
                  <a:lnTo>
                    <a:pt x="84835" y="63258"/>
                  </a:lnTo>
                  <a:lnTo>
                    <a:pt x="81013" y="53162"/>
                  </a:lnTo>
                  <a:lnTo>
                    <a:pt x="75044" y="44449"/>
                  </a:lnTo>
                  <a:lnTo>
                    <a:pt x="67271" y="37477"/>
                  </a:lnTo>
                  <a:lnTo>
                    <a:pt x="61379" y="33350"/>
                  </a:lnTo>
                  <a:lnTo>
                    <a:pt x="57924" y="26377"/>
                  </a:lnTo>
                  <a:lnTo>
                    <a:pt x="58127" y="18999"/>
                  </a:lnTo>
                  <a:lnTo>
                    <a:pt x="58673" y="0"/>
                  </a:lnTo>
                  <a:lnTo>
                    <a:pt x="58229" y="76"/>
                  </a:lnTo>
                  <a:lnTo>
                    <a:pt x="57810" y="165"/>
                  </a:lnTo>
                  <a:lnTo>
                    <a:pt x="57365" y="241"/>
                  </a:lnTo>
                  <a:lnTo>
                    <a:pt x="45351" y="5714"/>
                  </a:lnTo>
                  <a:lnTo>
                    <a:pt x="36804" y="15417"/>
                  </a:lnTo>
                  <a:lnTo>
                    <a:pt x="32537" y="27851"/>
                  </a:lnTo>
                  <a:lnTo>
                    <a:pt x="33413" y="41478"/>
                  </a:lnTo>
                  <a:lnTo>
                    <a:pt x="34645" y="46012"/>
                  </a:lnTo>
                  <a:lnTo>
                    <a:pt x="35471" y="49758"/>
                  </a:lnTo>
                  <a:lnTo>
                    <a:pt x="35471" y="51600"/>
                  </a:lnTo>
                  <a:lnTo>
                    <a:pt x="35471" y="58699"/>
                  </a:lnTo>
                  <a:lnTo>
                    <a:pt x="29908" y="64465"/>
                  </a:lnTo>
                  <a:lnTo>
                    <a:pt x="23063" y="64465"/>
                  </a:lnTo>
                  <a:lnTo>
                    <a:pt x="16205" y="64465"/>
                  </a:lnTo>
                  <a:lnTo>
                    <a:pt x="10642" y="58699"/>
                  </a:lnTo>
                  <a:lnTo>
                    <a:pt x="10642" y="51600"/>
                  </a:lnTo>
                  <a:lnTo>
                    <a:pt x="10667" y="49542"/>
                  </a:lnTo>
                  <a:lnTo>
                    <a:pt x="8178" y="48729"/>
                  </a:lnTo>
                  <a:lnTo>
                    <a:pt x="7137" y="50418"/>
                  </a:lnTo>
                  <a:lnTo>
                    <a:pt x="2527" y="57873"/>
                  </a:lnTo>
                  <a:lnTo>
                    <a:pt x="0" y="66840"/>
                  </a:lnTo>
                  <a:lnTo>
                    <a:pt x="419" y="76441"/>
                  </a:lnTo>
                  <a:lnTo>
                    <a:pt x="1790" y="85712"/>
                  </a:lnTo>
                  <a:lnTo>
                    <a:pt x="4914" y="94259"/>
                  </a:lnTo>
                  <a:lnTo>
                    <a:pt x="9601" y="101866"/>
                  </a:lnTo>
                  <a:lnTo>
                    <a:pt x="15620" y="10833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534" y="537463"/>
              <a:ext cx="222806" cy="3242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1423" y="237252"/>
              <a:ext cx="776560" cy="1052165"/>
            </a:xfrm>
            <a:prstGeom prst="rect">
              <a:avLst/>
            </a:prstGeom>
          </p:spPr>
        </p:pic>
      </p:grpSp>
      <p:sp>
        <p:nvSpPr>
          <p:cNvPr id="27" name="object 2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3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06880" cy="7772400"/>
            <a:chOff x="0" y="0"/>
            <a:chExt cx="170688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06880" cy="7772400"/>
            </a:xfrm>
            <a:custGeom>
              <a:avLst/>
              <a:gdLst/>
              <a:ahLst/>
              <a:cxnLst/>
              <a:rect l="l" t="t" r="r" b="b"/>
              <a:pathLst>
                <a:path w="1706880" h="7772400">
                  <a:moveTo>
                    <a:pt x="1706638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1706638" y="7772400"/>
                  </a:lnTo>
                  <a:lnTo>
                    <a:pt x="1706638" y="0"/>
                  </a:lnTo>
                  <a:close/>
                </a:path>
              </a:pathLst>
            </a:custGeom>
            <a:solidFill>
              <a:srgbClr val="EE9746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77950" cy="7772400"/>
            </a:xfrm>
            <a:custGeom>
              <a:avLst/>
              <a:gdLst/>
              <a:ahLst/>
              <a:cxnLst/>
              <a:rect l="l" t="t" r="r" b="b"/>
              <a:pathLst>
                <a:path w="1377950" h="7772400">
                  <a:moveTo>
                    <a:pt x="1377645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1377645" y="7772400"/>
                  </a:lnTo>
                  <a:lnTo>
                    <a:pt x="1377645" y="0"/>
                  </a:lnTo>
                  <a:close/>
                </a:path>
              </a:pathLst>
            </a:custGeom>
            <a:solidFill>
              <a:srgbClr val="EE9746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7292" y="1457665"/>
            <a:ext cx="396240" cy="57384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40"/>
              </a:lnSpc>
            </a:pPr>
            <a:r>
              <a:rPr sz="2900" dirty="0">
                <a:solidFill>
                  <a:srgbClr val="FFFFFF"/>
                </a:solidFill>
                <a:latin typeface="Nirmala Text"/>
                <a:cs typeface="Nirmala Text"/>
              </a:rPr>
              <a:t>UNITY</a:t>
            </a:r>
            <a:r>
              <a:rPr sz="2900" spc="-8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2900" dirty="0">
                <a:solidFill>
                  <a:srgbClr val="FFFFFF"/>
                </a:solidFill>
                <a:latin typeface="Nirmala Text"/>
                <a:cs typeface="Nirmala Text"/>
              </a:rPr>
              <a:t>THROUGH</a:t>
            </a:r>
            <a:r>
              <a:rPr sz="2900" spc="-5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2900" dirty="0">
                <a:solidFill>
                  <a:srgbClr val="FFFFFF"/>
                </a:solidFill>
                <a:latin typeface="Nirmala Text"/>
                <a:cs typeface="Nirmala Text"/>
              </a:rPr>
              <a:t>THE</a:t>
            </a:r>
            <a:r>
              <a:rPr sz="2900" spc="-55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2900" dirty="0">
                <a:solidFill>
                  <a:srgbClr val="FFFFFF"/>
                </a:solidFill>
                <a:latin typeface="Nirmala Text"/>
                <a:cs typeface="Nirmala Text"/>
              </a:rPr>
              <a:t>HOLY</a:t>
            </a:r>
            <a:r>
              <a:rPr sz="2900" spc="-45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Nirmala Text"/>
                <a:cs typeface="Nirmala Text"/>
              </a:rPr>
              <a:t>SPIRIT</a:t>
            </a:r>
            <a:endParaRPr sz="2900">
              <a:latin typeface="Nirmala Text"/>
              <a:cs typeface="Nirmala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5075" y="1955719"/>
            <a:ext cx="963485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PROMOTE</a:t>
            </a:r>
            <a:r>
              <a:rPr sz="4300" b="1" spc="-15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A</a:t>
            </a:r>
            <a:r>
              <a:rPr sz="4300" b="1" spc="-13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SPIRIT</a:t>
            </a:r>
            <a:r>
              <a:rPr sz="4300" b="1" spc="-7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OF</a:t>
            </a:r>
            <a:r>
              <a:rPr sz="4300" b="1" spc="-7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COMPASSION</a:t>
            </a:r>
            <a:endParaRPr sz="4300">
              <a:latin typeface="Nirmala Text"/>
              <a:cs typeface="Nirmala Tex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386195" y="3759192"/>
            <a:ext cx="10944107" cy="36084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OVERALL</a:t>
            </a:r>
            <a:r>
              <a:rPr b="0" spc="-2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b="0" spc="-1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GOALS:</a:t>
            </a:r>
          </a:p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Increase:</a:t>
            </a:r>
            <a:endParaRPr sz="3000" b="1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-17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2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Bible-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based</a:t>
            </a:r>
            <a:r>
              <a:rPr sz="2600" spc="-7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messages</a:t>
            </a:r>
            <a:r>
              <a:rPr sz="2600" spc="-1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on</a:t>
            </a:r>
            <a:r>
              <a:rPr sz="2600" spc="-6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compassion,</a:t>
            </a:r>
            <a:r>
              <a:rPr sz="2600" spc="-8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forgiveness</a:t>
            </a:r>
            <a:r>
              <a:rPr sz="2600" spc="-7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spc="-8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reconciliation.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9079" marR="550545" indent="-247015">
              <a:lnSpc>
                <a:spcPct val="105000"/>
              </a:lnSpc>
              <a:spcBef>
                <a:spcPts val="434"/>
              </a:spcBef>
            </a:pP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-17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Training</a:t>
            </a:r>
            <a:r>
              <a:rPr sz="2600" spc="-7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spc="-5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resources</a:t>
            </a:r>
            <a:r>
              <a:rPr sz="2600" spc="-9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</a:t>
            </a:r>
            <a:r>
              <a:rPr sz="2600" spc="-6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conflict</a:t>
            </a:r>
            <a:r>
              <a:rPr sz="2600" spc="-7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resolution</a:t>
            </a:r>
            <a:r>
              <a:rPr sz="2600" spc="-7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spc="-6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reconciliation</a:t>
            </a:r>
            <a:r>
              <a:rPr sz="2600" spc="-7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2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for </a:t>
            </a:r>
            <a:r>
              <a:rPr sz="2600" spc="-1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leaders.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9079" marR="203200" indent="-247015">
              <a:lnSpc>
                <a:spcPct val="105000"/>
              </a:lnSpc>
              <a:spcBef>
                <a:spcPts val="265"/>
              </a:spcBef>
            </a:pP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-16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Prevention</a:t>
            </a:r>
            <a:r>
              <a:rPr sz="2600" spc="-8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spc="-5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spc="-6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protection</a:t>
            </a:r>
            <a:r>
              <a:rPr sz="2600" spc="-6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from</a:t>
            </a:r>
            <a:r>
              <a:rPr sz="2600" spc="-6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all</a:t>
            </a:r>
            <a:r>
              <a:rPr sz="2600" spc="-6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kinds</a:t>
            </a:r>
            <a:r>
              <a:rPr sz="2600" spc="-6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spc="-5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abuse,</a:t>
            </a:r>
            <a:r>
              <a:rPr sz="2600" spc="-7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spc="-5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support</a:t>
            </a:r>
            <a:r>
              <a:rPr sz="2600" spc="-6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2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the</a:t>
            </a:r>
            <a:r>
              <a:rPr sz="2600" spc="-7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process</a:t>
            </a:r>
            <a:r>
              <a:rPr sz="2600" spc="-6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spc="-4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recovery.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1587" y="1603424"/>
            <a:ext cx="0" cy="1515110"/>
          </a:xfrm>
          <a:custGeom>
            <a:avLst/>
            <a:gdLst/>
            <a:ahLst/>
            <a:cxnLst/>
            <a:rect l="l" t="t" r="r" b="b"/>
            <a:pathLst>
              <a:path h="1515110">
                <a:moveTo>
                  <a:pt x="0" y="0"/>
                </a:moveTo>
                <a:lnTo>
                  <a:pt x="0" y="1514729"/>
                </a:lnTo>
              </a:path>
            </a:pathLst>
          </a:custGeom>
          <a:ln w="25400">
            <a:solidFill>
              <a:srgbClr val="F1B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3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.2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1423" y="237252"/>
            <a:ext cx="776560" cy="105216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26044"/>
            <a:ext cx="13818235" cy="7446645"/>
            <a:chOff x="0" y="326044"/>
            <a:chExt cx="13818235" cy="7446645"/>
          </a:xfrm>
        </p:grpSpPr>
        <p:sp>
          <p:nvSpPr>
            <p:cNvPr id="12" name="object 12"/>
            <p:cNvSpPr/>
            <p:nvPr/>
          </p:nvSpPr>
          <p:spPr>
            <a:xfrm>
              <a:off x="0" y="2013128"/>
              <a:ext cx="219710" cy="3740785"/>
            </a:xfrm>
            <a:custGeom>
              <a:avLst/>
              <a:gdLst/>
              <a:ahLst/>
              <a:cxnLst/>
              <a:rect l="l" t="t" r="r" b="b"/>
              <a:pathLst>
                <a:path w="219710" h="3740785">
                  <a:moveTo>
                    <a:pt x="0" y="0"/>
                  </a:moveTo>
                  <a:lnTo>
                    <a:pt x="0" y="3740353"/>
                  </a:lnTo>
                  <a:lnTo>
                    <a:pt x="219329" y="1870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800" y="7651241"/>
              <a:ext cx="13767435" cy="121285"/>
            </a:xfrm>
            <a:custGeom>
              <a:avLst/>
              <a:gdLst/>
              <a:ahLst/>
              <a:cxnLst/>
              <a:rect l="l" t="t" r="r" b="b"/>
              <a:pathLst>
                <a:path w="13767435" h="121284">
                  <a:moveTo>
                    <a:pt x="13767308" y="0"/>
                  </a:moveTo>
                  <a:lnTo>
                    <a:pt x="0" y="0"/>
                  </a:lnTo>
                  <a:lnTo>
                    <a:pt x="0" y="121157"/>
                  </a:lnTo>
                  <a:lnTo>
                    <a:pt x="13767308" y="121157"/>
                  </a:lnTo>
                  <a:lnTo>
                    <a:pt x="13767308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9237" y="3776130"/>
              <a:ext cx="0" cy="3996690"/>
            </a:xfrm>
            <a:custGeom>
              <a:avLst/>
              <a:gdLst/>
              <a:ahLst/>
              <a:cxnLst/>
              <a:rect l="l" t="t" r="r" b="b"/>
              <a:pathLst>
                <a:path h="3996690">
                  <a:moveTo>
                    <a:pt x="0" y="0"/>
                  </a:moveTo>
                  <a:lnTo>
                    <a:pt x="0" y="3996270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205" y="869919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4">
                  <a:moveTo>
                    <a:pt x="182854" y="105486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4424" y="586365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3205" y="408292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5">
                  <a:moveTo>
                    <a:pt x="182854" y="0"/>
                  </a:moveTo>
                  <a:lnTo>
                    <a:pt x="0" y="105498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1450" y="586365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9815" y="408283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5">
                  <a:moveTo>
                    <a:pt x="182854" y="105498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9815" y="869916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4">
                  <a:moveTo>
                    <a:pt x="182854" y="0"/>
                  </a:moveTo>
                  <a:lnTo>
                    <a:pt x="0" y="105486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9574" y="335715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8361" y="0"/>
                  </a:moveTo>
                  <a:lnTo>
                    <a:pt x="67183" y="3797"/>
                  </a:lnTo>
                  <a:lnTo>
                    <a:pt x="82562" y="14160"/>
                  </a:lnTo>
                  <a:lnTo>
                    <a:pt x="92925" y="29540"/>
                  </a:lnTo>
                  <a:lnTo>
                    <a:pt x="96723" y="48361"/>
                  </a:lnTo>
                  <a:lnTo>
                    <a:pt x="92925" y="67183"/>
                  </a:lnTo>
                  <a:lnTo>
                    <a:pt x="82562" y="82562"/>
                  </a:lnTo>
                  <a:lnTo>
                    <a:pt x="67183" y="92925"/>
                  </a:lnTo>
                  <a:lnTo>
                    <a:pt x="48361" y="96723"/>
                  </a:lnTo>
                  <a:lnTo>
                    <a:pt x="29540" y="92925"/>
                  </a:lnTo>
                  <a:lnTo>
                    <a:pt x="14160" y="82562"/>
                  </a:lnTo>
                  <a:lnTo>
                    <a:pt x="3797" y="67183"/>
                  </a:lnTo>
                  <a:lnTo>
                    <a:pt x="0" y="48361"/>
                  </a:lnTo>
                  <a:lnTo>
                    <a:pt x="3797" y="29540"/>
                  </a:lnTo>
                  <a:lnTo>
                    <a:pt x="14160" y="14160"/>
                  </a:lnTo>
                  <a:lnTo>
                    <a:pt x="29540" y="3797"/>
                  </a:lnTo>
                  <a:lnTo>
                    <a:pt x="48361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9574" y="951259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5">
                  <a:moveTo>
                    <a:pt x="48361" y="96723"/>
                  </a:moveTo>
                  <a:lnTo>
                    <a:pt x="67183" y="92925"/>
                  </a:lnTo>
                  <a:lnTo>
                    <a:pt x="82562" y="82549"/>
                  </a:lnTo>
                  <a:lnTo>
                    <a:pt x="92925" y="67182"/>
                  </a:lnTo>
                  <a:lnTo>
                    <a:pt x="96723" y="48361"/>
                  </a:lnTo>
                  <a:lnTo>
                    <a:pt x="92925" y="29527"/>
                  </a:lnTo>
                  <a:lnTo>
                    <a:pt x="82562" y="14160"/>
                  </a:lnTo>
                  <a:lnTo>
                    <a:pt x="67183" y="3797"/>
                  </a:lnTo>
                  <a:lnTo>
                    <a:pt x="48361" y="0"/>
                  </a:lnTo>
                  <a:lnTo>
                    <a:pt x="29540" y="3797"/>
                  </a:lnTo>
                  <a:lnTo>
                    <a:pt x="14160" y="14160"/>
                  </a:lnTo>
                  <a:lnTo>
                    <a:pt x="3797" y="29527"/>
                  </a:lnTo>
                  <a:lnTo>
                    <a:pt x="0" y="48361"/>
                  </a:lnTo>
                  <a:lnTo>
                    <a:pt x="3797" y="67182"/>
                  </a:lnTo>
                  <a:lnTo>
                    <a:pt x="14160" y="82549"/>
                  </a:lnTo>
                  <a:lnTo>
                    <a:pt x="29540" y="92925"/>
                  </a:lnTo>
                  <a:lnTo>
                    <a:pt x="48361" y="96723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6468" y="489958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72186" y="89890"/>
                  </a:moveTo>
                  <a:lnTo>
                    <a:pt x="53987" y="96011"/>
                  </a:lnTo>
                  <a:lnTo>
                    <a:pt x="35496" y="94716"/>
                  </a:lnTo>
                  <a:lnTo>
                    <a:pt x="18821" y="86588"/>
                  </a:lnTo>
                  <a:lnTo>
                    <a:pt x="6108" y="72186"/>
                  </a:lnTo>
                  <a:lnTo>
                    <a:pt x="0" y="53987"/>
                  </a:lnTo>
                  <a:lnTo>
                    <a:pt x="1282" y="35496"/>
                  </a:lnTo>
                  <a:lnTo>
                    <a:pt x="9423" y="18834"/>
                  </a:lnTo>
                  <a:lnTo>
                    <a:pt x="23825" y="6121"/>
                  </a:lnTo>
                  <a:lnTo>
                    <a:pt x="42024" y="0"/>
                  </a:lnTo>
                  <a:lnTo>
                    <a:pt x="60515" y="1295"/>
                  </a:lnTo>
                  <a:lnTo>
                    <a:pt x="77177" y="9423"/>
                  </a:lnTo>
                  <a:lnTo>
                    <a:pt x="89890" y="23825"/>
                  </a:lnTo>
                  <a:lnTo>
                    <a:pt x="96011" y="42036"/>
                  </a:lnTo>
                  <a:lnTo>
                    <a:pt x="94716" y="60528"/>
                  </a:lnTo>
                  <a:lnTo>
                    <a:pt x="86588" y="77190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3394" y="797727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72186" y="89890"/>
                  </a:moveTo>
                  <a:lnTo>
                    <a:pt x="86588" y="77190"/>
                  </a:lnTo>
                  <a:lnTo>
                    <a:pt x="94716" y="60528"/>
                  </a:lnTo>
                  <a:lnTo>
                    <a:pt x="96012" y="42024"/>
                  </a:lnTo>
                  <a:lnTo>
                    <a:pt x="89877" y="23812"/>
                  </a:lnTo>
                  <a:lnTo>
                    <a:pt x="77177" y="9423"/>
                  </a:lnTo>
                  <a:lnTo>
                    <a:pt x="60515" y="1295"/>
                  </a:lnTo>
                  <a:lnTo>
                    <a:pt x="42024" y="0"/>
                  </a:lnTo>
                  <a:lnTo>
                    <a:pt x="23825" y="6121"/>
                  </a:lnTo>
                  <a:lnTo>
                    <a:pt x="9423" y="18821"/>
                  </a:lnTo>
                  <a:lnTo>
                    <a:pt x="1282" y="35483"/>
                  </a:lnTo>
                  <a:lnTo>
                    <a:pt x="0" y="53987"/>
                  </a:lnTo>
                  <a:lnTo>
                    <a:pt x="6108" y="72186"/>
                  </a:lnTo>
                  <a:lnTo>
                    <a:pt x="18821" y="86588"/>
                  </a:lnTo>
                  <a:lnTo>
                    <a:pt x="35496" y="94716"/>
                  </a:lnTo>
                  <a:lnTo>
                    <a:pt x="53987" y="96011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6467" y="797727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19">
                  <a:moveTo>
                    <a:pt x="23825" y="89890"/>
                  </a:moveTo>
                  <a:lnTo>
                    <a:pt x="9423" y="77190"/>
                  </a:lnTo>
                  <a:lnTo>
                    <a:pt x="1295" y="60528"/>
                  </a:lnTo>
                  <a:lnTo>
                    <a:pt x="0" y="42024"/>
                  </a:lnTo>
                  <a:lnTo>
                    <a:pt x="6134" y="23812"/>
                  </a:lnTo>
                  <a:lnTo>
                    <a:pt x="18834" y="9423"/>
                  </a:lnTo>
                  <a:lnTo>
                    <a:pt x="35496" y="1295"/>
                  </a:lnTo>
                  <a:lnTo>
                    <a:pt x="53987" y="0"/>
                  </a:lnTo>
                  <a:lnTo>
                    <a:pt x="72186" y="6121"/>
                  </a:lnTo>
                  <a:lnTo>
                    <a:pt x="86588" y="18821"/>
                  </a:lnTo>
                  <a:lnTo>
                    <a:pt x="94729" y="35483"/>
                  </a:lnTo>
                  <a:lnTo>
                    <a:pt x="96012" y="53987"/>
                  </a:lnTo>
                  <a:lnTo>
                    <a:pt x="89903" y="72186"/>
                  </a:lnTo>
                  <a:lnTo>
                    <a:pt x="77190" y="86588"/>
                  </a:lnTo>
                  <a:lnTo>
                    <a:pt x="60528" y="94716"/>
                  </a:lnTo>
                  <a:lnTo>
                    <a:pt x="42024" y="96011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3392" y="489958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23825" y="89890"/>
                  </a:moveTo>
                  <a:lnTo>
                    <a:pt x="42024" y="96011"/>
                  </a:lnTo>
                  <a:lnTo>
                    <a:pt x="60515" y="94716"/>
                  </a:lnTo>
                  <a:lnTo>
                    <a:pt x="77190" y="86588"/>
                  </a:lnTo>
                  <a:lnTo>
                    <a:pt x="89903" y="72186"/>
                  </a:lnTo>
                  <a:lnTo>
                    <a:pt x="96012" y="53987"/>
                  </a:lnTo>
                  <a:lnTo>
                    <a:pt x="94729" y="35496"/>
                  </a:lnTo>
                  <a:lnTo>
                    <a:pt x="86588" y="18834"/>
                  </a:lnTo>
                  <a:lnTo>
                    <a:pt x="72186" y="6121"/>
                  </a:lnTo>
                  <a:lnTo>
                    <a:pt x="53987" y="0"/>
                  </a:lnTo>
                  <a:lnTo>
                    <a:pt x="35496" y="1295"/>
                  </a:lnTo>
                  <a:lnTo>
                    <a:pt x="18834" y="9423"/>
                  </a:lnTo>
                  <a:lnTo>
                    <a:pt x="6134" y="23825"/>
                  </a:lnTo>
                  <a:lnTo>
                    <a:pt x="0" y="42036"/>
                  </a:lnTo>
                  <a:lnTo>
                    <a:pt x="1295" y="60528"/>
                  </a:lnTo>
                  <a:lnTo>
                    <a:pt x="9423" y="77190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4655" y="631769"/>
              <a:ext cx="86360" cy="109220"/>
            </a:xfrm>
            <a:custGeom>
              <a:avLst/>
              <a:gdLst/>
              <a:ahLst/>
              <a:cxnLst/>
              <a:rect l="l" t="t" r="r" b="b"/>
              <a:pathLst>
                <a:path w="86359" h="109220">
                  <a:moveTo>
                    <a:pt x="70243" y="109004"/>
                  </a:moveTo>
                  <a:lnTo>
                    <a:pt x="76834" y="102120"/>
                  </a:lnTo>
                  <a:lnTo>
                    <a:pt x="81864" y="93878"/>
                  </a:lnTo>
                  <a:lnTo>
                    <a:pt x="85064" y="84543"/>
                  </a:lnTo>
                  <a:lnTo>
                    <a:pt x="86182" y="74371"/>
                  </a:lnTo>
                  <a:lnTo>
                    <a:pt x="84835" y="63258"/>
                  </a:lnTo>
                  <a:lnTo>
                    <a:pt x="81013" y="53162"/>
                  </a:lnTo>
                  <a:lnTo>
                    <a:pt x="75044" y="44449"/>
                  </a:lnTo>
                  <a:lnTo>
                    <a:pt x="67271" y="37477"/>
                  </a:lnTo>
                  <a:lnTo>
                    <a:pt x="61379" y="33350"/>
                  </a:lnTo>
                  <a:lnTo>
                    <a:pt x="57924" y="26377"/>
                  </a:lnTo>
                  <a:lnTo>
                    <a:pt x="58127" y="18999"/>
                  </a:lnTo>
                  <a:lnTo>
                    <a:pt x="58673" y="0"/>
                  </a:lnTo>
                  <a:lnTo>
                    <a:pt x="58229" y="76"/>
                  </a:lnTo>
                  <a:lnTo>
                    <a:pt x="57810" y="165"/>
                  </a:lnTo>
                  <a:lnTo>
                    <a:pt x="57365" y="241"/>
                  </a:lnTo>
                  <a:lnTo>
                    <a:pt x="45351" y="5714"/>
                  </a:lnTo>
                  <a:lnTo>
                    <a:pt x="36804" y="15417"/>
                  </a:lnTo>
                  <a:lnTo>
                    <a:pt x="32537" y="27851"/>
                  </a:lnTo>
                  <a:lnTo>
                    <a:pt x="33413" y="41478"/>
                  </a:lnTo>
                  <a:lnTo>
                    <a:pt x="34645" y="46012"/>
                  </a:lnTo>
                  <a:lnTo>
                    <a:pt x="35471" y="49758"/>
                  </a:lnTo>
                  <a:lnTo>
                    <a:pt x="35471" y="51600"/>
                  </a:lnTo>
                  <a:lnTo>
                    <a:pt x="35471" y="58699"/>
                  </a:lnTo>
                  <a:lnTo>
                    <a:pt x="29908" y="64465"/>
                  </a:lnTo>
                  <a:lnTo>
                    <a:pt x="23063" y="64465"/>
                  </a:lnTo>
                  <a:lnTo>
                    <a:pt x="16205" y="64465"/>
                  </a:lnTo>
                  <a:lnTo>
                    <a:pt x="10642" y="58699"/>
                  </a:lnTo>
                  <a:lnTo>
                    <a:pt x="10642" y="51600"/>
                  </a:lnTo>
                  <a:lnTo>
                    <a:pt x="10667" y="49542"/>
                  </a:lnTo>
                  <a:lnTo>
                    <a:pt x="8178" y="48729"/>
                  </a:lnTo>
                  <a:lnTo>
                    <a:pt x="7137" y="50418"/>
                  </a:lnTo>
                  <a:lnTo>
                    <a:pt x="2527" y="57873"/>
                  </a:lnTo>
                  <a:lnTo>
                    <a:pt x="0" y="66840"/>
                  </a:lnTo>
                  <a:lnTo>
                    <a:pt x="419" y="76441"/>
                  </a:lnTo>
                  <a:lnTo>
                    <a:pt x="1790" y="85712"/>
                  </a:lnTo>
                  <a:lnTo>
                    <a:pt x="4914" y="94259"/>
                  </a:lnTo>
                  <a:lnTo>
                    <a:pt x="9601" y="101866"/>
                  </a:lnTo>
                  <a:lnTo>
                    <a:pt x="15620" y="10833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534" y="537463"/>
              <a:ext cx="222806" cy="32422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06880" cy="7772400"/>
            <a:chOff x="0" y="0"/>
            <a:chExt cx="170688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06880" cy="7772400"/>
            </a:xfrm>
            <a:custGeom>
              <a:avLst/>
              <a:gdLst/>
              <a:ahLst/>
              <a:cxnLst/>
              <a:rect l="l" t="t" r="r" b="b"/>
              <a:pathLst>
                <a:path w="1706880" h="7772400">
                  <a:moveTo>
                    <a:pt x="1706638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1706638" y="7772400"/>
                  </a:lnTo>
                  <a:lnTo>
                    <a:pt x="1706638" y="0"/>
                  </a:lnTo>
                  <a:close/>
                </a:path>
              </a:pathLst>
            </a:custGeom>
            <a:solidFill>
              <a:srgbClr val="EE9746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77950" cy="7772400"/>
            </a:xfrm>
            <a:custGeom>
              <a:avLst/>
              <a:gdLst/>
              <a:ahLst/>
              <a:cxnLst/>
              <a:rect l="l" t="t" r="r" b="b"/>
              <a:pathLst>
                <a:path w="1377950" h="7772400">
                  <a:moveTo>
                    <a:pt x="1377645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1377645" y="7772400"/>
                  </a:lnTo>
                  <a:lnTo>
                    <a:pt x="1377645" y="0"/>
                  </a:lnTo>
                  <a:close/>
                </a:path>
              </a:pathLst>
            </a:custGeom>
            <a:solidFill>
              <a:srgbClr val="EE9746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7292" y="1457665"/>
            <a:ext cx="396240" cy="57384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40"/>
              </a:lnSpc>
            </a:pPr>
            <a:r>
              <a:rPr sz="2900" dirty="0">
                <a:solidFill>
                  <a:srgbClr val="FFFFFF"/>
                </a:solidFill>
                <a:latin typeface="Nirmala Text"/>
                <a:cs typeface="Nirmala Text"/>
              </a:rPr>
              <a:t>UNITY</a:t>
            </a:r>
            <a:r>
              <a:rPr sz="2900" spc="-8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2900" dirty="0">
                <a:solidFill>
                  <a:srgbClr val="FFFFFF"/>
                </a:solidFill>
                <a:latin typeface="Nirmala Text"/>
                <a:cs typeface="Nirmala Text"/>
              </a:rPr>
              <a:t>THROUGH</a:t>
            </a:r>
            <a:r>
              <a:rPr sz="2900" spc="-5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2900" dirty="0">
                <a:solidFill>
                  <a:srgbClr val="FFFFFF"/>
                </a:solidFill>
                <a:latin typeface="Nirmala Text"/>
                <a:cs typeface="Nirmala Text"/>
              </a:rPr>
              <a:t>THE</a:t>
            </a:r>
            <a:r>
              <a:rPr sz="2900" spc="-55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2900" dirty="0">
                <a:solidFill>
                  <a:srgbClr val="FFFFFF"/>
                </a:solidFill>
                <a:latin typeface="Nirmala Text"/>
                <a:cs typeface="Nirmala Text"/>
              </a:rPr>
              <a:t>HOLY</a:t>
            </a:r>
            <a:r>
              <a:rPr sz="2900" spc="-45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Nirmala Text"/>
                <a:cs typeface="Nirmala Text"/>
              </a:rPr>
              <a:t>SPIRIT</a:t>
            </a:r>
            <a:endParaRPr sz="2900">
              <a:latin typeface="Nirmala Text"/>
              <a:cs typeface="Nirmala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6200" y="1649749"/>
            <a:ext cx="8519160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BUILD</a:t>
            </a:r>
            <a:r>
              <a:rPr sz="4300" b="1" spc="-5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A</a:t>
            </a:r>
            <a:r>
              <a:rPr sz="4300" b="1" spc="-4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35" dirty="0">
                <a:solidFill>
                  <a:srgbClr val="F1B91B"/>
                </a:solidFill>
                <a:latin typeface="Nirmala Text"/>
                <a:cs typeface="Nirmala Text"/>
              </a:rPr>
              <a:t>SPIRIT-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LED</a:t>
            </a:r>
            <a:r>
              <a:rPr sz="4300" b="1" spc="-114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CULTURE</a:t>
            </a:r>
            <a:r>
              <a:rPr sz="4300" b="1" spc="-10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25" dirty="0">
                <a:solidFill>
                  <a:srgbClr val="F1B91B"/>
                </a:solidFill>
                <a:latin typeface="Nirmala Text"/>
                <a:cs typeface="Nirmala Text"/>
              </a:rPr>
              <a:t>OF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BELONGING</a:t>
            </a:r>
            <a:endParaRPr sz="4300">
              <a:latin typeface="Nirmala Text"/>
              <a:cs typeface="Nirmala Tex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386196" y="4036074"/>
            <a:ext cx="10081260" cy="28219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OVERALL</a:t>
            </a:r>
            <a:r>
              <a:rPr b="0" spc="-2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b="0" spc="-1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GOALS:</a:t>
            </a:r>
          </a:p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Increase:</a:t>
            </a:r>
            <a:endParaRPr sz="3000" b="1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-16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</a:t>
            </a:r>
            <a:r>
              <a:rPr sz="2600" spc="-4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shared</a:t>
            </a:r>
            <a:r>
              <a:rPr sz="2600" spc="-6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vision</a:t>
            </a:r>
            <a:r>
              <a:rPr sz="2600" spc="-6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spc="-5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belonging,</a:t>
            </a:r>
            <a:r>
              <a:rPr sz="2600" spc="-6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leading</a:t>
            </a:r>
            <a:r>
              <a:rPr sz="2600" spc="-5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spc="-5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serving.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-16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</a:t>
            </a:r>
            <a:r>
              <a:rPr sz="2600" spc="-4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spirit</a:t>
            </a:r>
            <a:r>
              <a:rPr sz="2600" spc="-6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spc="-4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cooperative</a:t>
            </a:r>
            <a:r>
              <a:rPr sz="2600" spc="-6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working</a:t>
            </a:r>
            <a:r>
              <a:rPr sz="2600" spc="-6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relationships</a:t>
            </a:r>
            <a:r>
              <a:rPr sz="2600" spc="-7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spc="-5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caring</a:t>
            </a:r>
            <a:r>
              <a:rPr sz="2600" spc="-5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friendship.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60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-17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Community</a:t>
            </a:r>
            <a:r>
              <a:rPr sz="2600" spc="-9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impact</a:t>
            </a:r>
            <a:r>
              <a:rPr sz="2600" spc="-7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through</a:t>
            </a:r>
            <a:r>
              <a:rPr sz="2600" spc="-7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participation</a:t>
            </a:r>
            <a:r>
              <a:rPr sz="2600" spc="-7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spc="-6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all</a:t>
            </a:r>
            <a:r>
              <a:rPr sz="2600" spc="-75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believers.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8438" y="1610685"/>
            <a:ext cx="0" cy="1515110"/>
          </a:xfrm>
          <a:custGeom>
            <a:avLst/>
            <a:gdLst/>
            <a:ahLst/>
            <a:cxnLst/>
            <a:rect l="l" t="t" r="r" b="b"/>
            <a:pathLst>
              <a:path h="1515110">
                <a:moveTo>
                  <a:pt x="0" y="0"/>
                </a:moveTo>
                <a:lnTo>
                  <a:pt x="0" y="1514729"/>
                </a:lnTo>
              </a:path>
            </a:pathLst>
          </a:custGeom>
          <a:ln w="25400">
            <a:solidFill>
              <a:srgbClr val="F1B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3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.3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8438" y="244513"/>
            <a:ext cx="776554" cy="105216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326044"/>
            <a:ext cx="13818235" cy="7446645"/>
            <a:chOff x="0" y="326044"/>
            <a:chExt cx="13818235" cy="7446645"/>
          </a:xfrm>
        </p:grpSpPr>
        <p:sp>
          <p:nvSpPr>
            <p:cNvPr id="12" name="object 12"/>
            <p:cNvSpPr/>
            <p:nvPr/>
          </p:nvSpPr>
          <p:spPr>
            <a:xfrm>
              <a:off x="0" y="2013128"/>
              <a:ext cx="219710" cy="3740785"/>
            </a:xfrm>
            <a:custGeom>
              <a:avLst/>
              <a:gdLst/>
              <a:ahLst/>
              <a:cxnLst/>
              <a:rect l="l" t="t" r="r" b="b"/>
              <a:pathLst>
                <a:path w="219710" h="3740785">
                  <a:moveTo>
                    <a:pt x="0" y="0"/>
                  </a:moveTo>
                  <a:lnTo>
                    <a:pt x="0" y="3740353"/>
                  </a:lnTo>
                  <a:lnTo>
                    <a:pt x="219329" y="1870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800" y="7651241"/>
              <a:ext cx="13767435" cy="121285"/>
            </a:xfrm>
            <a:custGeom>
              <a:avLst/>
              <a:gdLst/>
              <a:ahLst/>
              <a:cxnLst/>
              <a:rect l="l" t="t" r="r" b="b"/>
              <a:pathLst>
                <a:path w="13767435" h="121284">
                  <a:moveTo>
                    <a:pt x="13767308" y="0"/>
                  </a:moveTo>
                  <a:lnTo>
                    <a:pt x="0" y="0"/>
                  </a:lnTo>
                  <a:lnTo>
                    <a:pt x="0" y="121157"/>
                  </a:lnTo>
                  <a:lnTo>
                    <a:pt x="13767308" y="121157"/>
                  </a:lnTo>
                  <a:lnTo>
                    <a:pt x="13767308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9237" y="3776130"/>
              <a:ext cx="0" cy="3996690"/>
            </a:xfrm>
            <a:custGeom>
              <a:avLst/>
              <a:gdLst/>
              <a:ahLst/>
              <a:cxnLst/>
              <a:rect l="l" t="t" r="r" b="b"/>
              <a:pathLst>
                <a:path h="3996690">
                  <a:moveTo>
                    <a:pt x="0" y="0"/>
                  </a:moveTo>
                  <a:lnTo>
                    <a:pt x="0" y="3996270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205" y="869919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4">
                  <a:moveTo>
                    <a:pt x="182854" y="105486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4424" y="586365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3205" y="408292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5">
                  <a:moveTo>
                    <a:pt x="182854" y="0"/>
                  </a:moveTo>
                  <a:lnTo>
                    <a:pt x="0" y="105498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1450" y="586365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4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9815" y="408283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5">
                  <a:moveTo>
                    <a:pt x="182854" y="105498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9815" y="869916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4">
                  <a:moveTo>
                    <a:pt x="182854" y="0"/>
                  </a:moveTo>
                  <a:lnTo>
                    <a:pt x="0" y="105486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9574" y="335715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8361" y="0"/>
                  </a:moveTo>
                  <a:lnTo>
                    <a:pt x="67183" y="3797"/>
                  </a:lnTo>
                  <a:lnTo>
                    <a:pt x="82562" y="14160"/>
                  </a:lnTo>
                  <a:lnTo>
                    <a:pt x="92925" y="29540"/>
                  </a:lnTo>
                  <a:lnTo>
                    <a:pt x="96723" y="48361"/>
                  </a:lnTo>
                  <a:lnTo>
                    <a:pt x="92925" y="67183"/>
                  </a:lnTo>
                  <a:lnTo>
                    <a:pt x="82562" y="82562"/>
                  </a:lnTo>
                  <a:lnTo>
                    <a:pt x="67183" y="92925"/>
                  </a:lnTo>
                  <a:lnTo>
                    <a:pt x="48361" y="96723"/>
                  </a:lnTo>
                  <a:lnTo>
                    <a:pt x="29540" y="92925"/>
                  </a:lnTo>
                  <a:lnTo>
                    <a:pt x="14160" y="82562"/>
                  </a:lnTo>
                  <a:lnTo>
                    <a:pt x="3797" y="67183"/>
                  </a:lnTo>
                  <a:lnTo>
                    <a:pt x="0" y="48361"/>
                  </a:lnTo>
                  <a:lnTo>
                    <a:pt x="3797" y="29540"/>
                  </a:lnTo>
                  <a:lnTo>
                    <a:pt x="14160" y="14160"/>
                  </a:lnTo>
                  <a:lnTo>
                    <a:pt x="29540" y="3797"/>
                  </a:lnTo>
                  <a:lnTo>
                    <a:pt x="48361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9574" y="951259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5">
                  <a:moveTo>
                    <a:pt x="48361" y="96723"/>
                  </a:moveTo>
                  <a:lnTo>
                    <a:pt x="67183" y="92925"/>
                  </a:lnTo>
                  <a:lnTo>
                    <a:pt x="82562" y="82549"/>
                  </a:lnTo>
                  <a:lnTo>
                    <a:pt x="92925" y="67182"/>
                  </a:lnTo>
                  <a:lnTo>
                    <a:pt x="96723" y="48361"/>
                  </a:lnTo>
                  <a:lnTo>
                    <a:pt x="92925" y="29527"/>
                  </a:lnTo>
                  <a:lnTo>
                    <a:pt x="82562" y="14160"/>
                  </a:lnTo>
                  <a:lnTo>
                    <a:pt x="67183" y="3797"/>
                  </a:lnTo>
                  <a:lnTo>
                    <a:pt x="48361" y="0"/>
                  </a:lnTo>
                  <a:lnTo>
                    <a:pt x="29540" y="3797"/>
                  </a:lnTo>
                  <a:lnTo>
                    <a:pt x="14160" y="14160"/>
                  </a:lnTo>
                  <a:lnTo>
                    <a:pt x="3797" y="29527"/>
                  </a:lnTo>
                  <a:lnTo>
                    <a:pt x="0" y="48361"/>
                  </a:lnTo>
                  <a:lnTo>
                    <a:pt x="3797" y="67182"/>
                  </a:lnTo>
                  <a:lnTo>
                    <a:pt x="14160" y="82549"/>
                  </a:lnTo>
                  <a:lnTo>
                    <a:pt x="29540" y="92925"/>
                  </a:lnTo>
                  <a:lnTo>
                    <a:pt x="48361" y="96723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6468" y="489958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72186" y="89890"/>
                  </a:moveTo>
                  <a:lnTo>
                    <a:pt x="53987" y="96011"/>
                  </a:lnTo>
                  <a:lnTo>
                    <a:pt x="35496" y="94716"/>
                  </a:lnTo>
                  <a:lnTo>
                    <a:pt x="18821" y="86588"/>
                  </a:lnTo>
                  <a:lnTo>
                    <a:pt x="6108" y="72186"/>
                  </a:lnTo>
                  <a:lnTo>
                    <a:pt x="0" y="53987"/>
                  </a:lnTo>
                  <a:lnTo>
                    <a:pt x="1282" y="35496"/>
                  </a:lnTo>
                  <a:lnTo>
                    <a:pt x="9423" y="18834"/>
                  </a:lnTo>
                  <a:lnTo>
                    <a:pt x="23825" y="6121"/>
                  </a:lnTo>
                  <a:lnTo>
                    <a:pt x="42024" y="0"/>
                  </a:lnTo>
                  <a:lnTo>
                    <a:pt x="60515" y="1295"/>
                  </a:lnTo>
                  <a:lnTo>
                    <a:pt x="77177" y="9423"/>
                  </a:lnTo>
                  <a:lnTo>
                    <a:pt x="89890" y="23825"/>
                  </a:lnTo>
                  <a:lnTo>
                    <a:pt x="96011" y="42036"/>
                  </a:lnTo>
                  <a:lnTo>
                    <a:pt x="94716" y="60528"/>
                  </a:lnTo>
                  <a:lnTo>
                    <a:pt x="86588" y="77190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3394" y="797727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72186" y="89890"/>
                  </a:moveTo>
                  <a:lnTo>
                    <a:pt x="86588" y="77190"/>
                  </a:lnTo>
                  <a:lnTo>
                    <a:pt x="94716" y="60528"/>
                  </a:lnTo>
                  <a:lnTo>
                    <a:pt x="96012" y="42024"/>
                  </a:lnTo>
                  <a:lnTo>
                    <a:pt x="89877" y="23812"/>
                  </a:lnTo>
                  <a:lnTo>
                    <a:pt x="77177" y="9423"/>
                  </a:lnTo>
                  <a:lnTo>
                    <a:pt x="60515" y="1295"/>
                  </a:lnTo>
                  <a:lnTo>
                    <a:pt x="42024" y="0"/>
                  </a:lnTo>
                  <a:lnTo>
                    <a:pt x="23825" y="6121"/>
                  </a:lnTo>
                  <a:lnTo>
                    <a:pt x="9423" y="18821"/>
                  </a:lnTo>
                  <a:lnTo>
                    <a:pt x="1282" y="35483"/>
                  </a:lnTo>
                  <a:lnTo>
                    <a:pt x="0" y="53987"/>
                  </a:lnTo>
                  <a:lnTo>
                    <a:pt x="6108" y="72186"/>
                  </a:lnTo>
                  <a:lnTo>
                    <a:pt x="18821" y="86588"/>
                  </a:lnTo>
                  <a:lnTo>
                    <a:pt x="35496" y="94716"/>
                  </a:lnTo>
                  <a:lnTo>
                    <a:pt x="53987" y="96011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6467" y="797727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19">
                  <a:moveTo>
                    <a:pt x="23825" y="89890"/>
                  </a:moveTo>
                  <a:lnTo>
                    <a:pt x="9423" y="77190"/>
                  </a:lnTo>
                  <a:lnTo>
                    <a:pt x="1295" y="60528"/>
                  </a:lnTo>
                  <a:lnTo>
                    <a:pt x="0" y="42024"/>
                  </a:lnTo>
                  <a:lnTo>
                    <a:pt x="6134" y="23812"/>
                  </a:lnTo>
                  <a:lnTo>
                    <a:pt x="18834" y="9423"/>
                  </a:lnTo>
                  <a:lnTo>
                    <a:pt x="35496" y="1295"/>
                  </a:lnTo>
                  <a:lnTo>
                    <a:pt x="53987" y="0"/>
                  </a:lnTo>
                  <a:lnTo>
                    <a:pt x="72186" y="6121"/>
                  </a:lnTo>
                  <a:lnTo>
                    <a:pt x="86588" y="18821"/>
                  </a:lnTo>
                  <a:lnTo>
                    <a:pt x="94729" y="35483"/>
                  </a:lnTo>
                  <a:lnTo>
                    <a:pt x="96012" y="53987"/>
                  </a:lnTo>
                  <a:lnTo>
                    <a:pt x="89903" y="72186"/>
                  </a:lnTo>
                  <a:lnTo>
                    <a:pt x="77190" y="86588"/>
                  </a:lnTo>
                  <a:lnTo>
                    <a:pt x="60528" y="94716"/>
                  </a:lnTo>
                  <a:lnTo>
                    <a:pt x="42024" y="96011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3392" y="489958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23825" y="89890"/>
                  </a:moveTo>
                  <a:lnTo>
                    <a:pt x="42024" y="96011"/>
                  </a:lnTo>
                  <a:lnTo>
                    <a:pt x="60515" y="94716"/>
                  </a:lnTo>
                  <a:lnTo>
                    <a:pt x="77190" y="86588"/>
                  </a:lnTo>
                  <a:lnTo>
                    <a:pt x="89903" y="72186"/>
                  </a:lnTo>
                  <a:lnTo>
                    <a:pt x="96012" y="53987"/>
                  </a:lnTo>
                  <a:lnTo>
                    <a:pt x="94729" y="35496"/>
                  </a:lnTo>
                  <a:lnTo>
                    <a:pt x="86588" y="18834"/>
                  </a:lnTo>
                  <a:lnTo>
                    <a:pt x="72186" y="6121"/>
                  </a:lnTo>
                  <a:lnTo>
                    <a:pt x="53987" y="0"/>
                  </a:lnTo>
                  <a:lnTo>
                    <a:pt x="35496" y="1295"/>
                  </a:lnTo>
                  <a:lnTo>
                    <a:pt x="18834" y="9423"/>
                  </a:lnTo>
                  <a:lnTo>
                    <a:pt x="6134" y="23825"/>
                  </a:lnTo>
                  <a:lnTo>
                    <a:pt x="0" y="42036"/>
                  </a:lnTo>
                  <a:lnTo>
                    <a:pt x="1295" y="60528"/>
                  </a:lnTo>
                  <a:lnTo>
                    <a:pt x="9423" y="77190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4655" y="631769"/>
              <a:ext cx="86360" cy="109220"/>
            </a:xfrm>
            <a:custGeom>
              <a:avLst/>
              <a:gdLst/>
              <a:ahLst/>
              <a:cxnLst/>
              <a:rect l="l" t="t" r="r" b="b"/>
              <a:pathLst>
                <a:path w="86359" h="109220">
                  <a:moveTo>
                    <a:pt x="70243" y="109004"/>
                  </a:moveTo>
                  <a:lnTo>
                    <a:pt x="76834" y="102120"/>
                  </a:lnTo>
                  <a:lnTo>
                    <a:pt x="81864" y="93878"/>
                  </a:lnTo>
                  <a:lnTo>
                    <a:pt x="85064" y="84543"/>
                  </a:lnTo>
                  <a:lnTo>
                    <a:pt x="86182" y="74371"/>
                  </a:lnTo>
                  <a:lnTo>
                    <a:pt x="84835" y="63258"/>
                  </a:lnTo>
                  <a:lnTo>
                    <a:pt x="81013" y="53162"/>
                  </a:lnTo>
                  <a:lnTo>
                    <a:pt x="75044" y="44449"/>
                  </a:lnTo>
                  <a:lnTo>
                    <a:pt x="67271" y="37477"/>
                  </a:lnTo>
                  <a:lnTo>
                    <a:pt x="61379" y="33350"/>
                  </a:lnTo>
                  <a:lnTo>
                    <a:pt x="57924" y="26377"/>
                  </a:lnTo>
                  <a:lnTo>
                    <a:pt x="58127" y="18999"/>
                  </a:lnTo>
                  <a:lnTo>
                    <a:pt x="58673" y="0"/>
                  </a:lnTo>
                  <a:lnTo>
                    <a:pt x="58229" y="76"/>
                  </a:lnTo>
                  <a:lnTo>
                    <a:pt x="57810" y="165"/>
                  </a:lnTo>
                  <a:lnTo>
                    <a:pt x="57365" y="241"/>
                  </a:lnTo>
                  <a:lnTo>
                    <a:pt x="45351" y="5714"/>
                  </a:lnTo>
                  <a:lnTo>
                    <a:pt x="36804" y="15417"/>
                  </a:lnTo>
                  <a:lnTo>
                    <a:pt x="32537" y="27851"/>
                  </a:lnTo>
                  <a:lnTo>
                    <a:pt x="33413" y="41478"/>
                  </a:lnTo>
                  <a:lnTo>
                    <a:pt x="34645" y="46012"/>
                  </a:lnTo>
                  <a:lnTo>
                    <a:pt x="35471" y="49758"/>
                  </a:lnTo>
                  <a:lnTo>
                    <a:pt x="35471" y="51600"/>
                  </a:lnTo>
                  <a:lnTo>
                    <a:pt x="35471" y="58699"/>
                  </a:lnTo>
                  <a:lnTo>
                    <a:pt x="29908" y="64465"/>
                  </a:lnTo>
                  <a:lnTo>
                    <a:pt x="23063" y="64465"/>
                  </a:lnTo>
                  <a:lnTo>
                    <a:pt x="16205" y="64465"/>
                  </a:lnTo>
                  <a:lnTo>
                    <a:pt x="10642" y="58699"/>
                  </a:lnTo>
                  <a:lnTo>
                    <a:pt x="10642" y="51600"/>
                  </a:lnTo>
                  <a:lnTo>
                    <a:pt x="10667" y="49542"/>
                  </a:lnTo>
                  <a:lnTo>
                    <a:pt x="8178" y="48729"/>
                  </a:lnTo>
                  <a:lnTo>
                    <a:pt x="7137" y="50418"/>
                  </a:lnTo>
                  <a:lnTo>
                    <a:pt x="2527" y="57873"/>
                  </a:lnTo>
                  <a:lnTo>
                    <a:pt x="0" y="66840"/>
                  </a:lnTo>
                  <a:lnTo>
                    <a:pt x="419" y="76441"/>
                  </a:lnTo>
                  <a:lnTo>
                    <a:pt x="1790" y="85712"/>
                  </a:lnTo>
                  <a:lnTo>
                    <a:pt x="4914" y="94259"/>
                  </a:lnTo>
                  <a:lnTo>
                    <a:pt x="9601" y="101866"/>
                  </a:lnTo>
                  <a:lnTo>
                    <a:pt x="15620" y="10833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534" y="537463"/>
              <a:ext cx="222806" cy="32422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817600" cy="7772400"/>
            <a:chOff x="0" y="0"/>
            <a:chExt cx="138176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57" y="0"/>
              <a:ext cx="2889364" cy="7772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31922" y="0"/>
              <a:ext cx="367030" cy="7581900"/>
            </a:xfrm>
            <a:custGeom>
              <a:avLst/>
              <a:gdLst/>
              <a:ahLst/>
              <a:cxnLst/>
              <a:rect l="l" t="t" r="r" b="b"/>
              <a:pathLst>
                <a:path w="367030" h="7581900">
                  <a:moveTo>
                    <a:pt x="366801" y="0"/>
                  </a:moveTo>
                  <a:lnTo>
                    <a:pt x="0" y="0"/>
                  </a:lnTo>
                  <a:lnTo>
                    <a:pt x="0" y="7581811"/>
                  </a:lnTo>
                  <a:lnTo>
                    <a:pt x="366801" y="7581811"/>
                  </a:lnTo>
                  <a:lnTo>
                    <a:pt x="366801" y="0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3817600" cy="7772400"/>
            </a:xfrm>
            <a:custGeom>
              <a:avLst/>
              <a:gdLst/>
              <a:ahLst/>
              <a:cxnLst/>
              <a:rect l="l" t="t" r="r" b="b"/>
              <a:pathLst>
                <a:path w="13817600" h="7772400">
                  <a:moveTo>
                    <a:pt x="13817600" y="7581900"/>
                  </a:moveTo>
                  <a:lnTo>
                    <a:pt x="185051" y="7581900"/>
                  </a:lnTo>
                  <a:lnTo>
                    <a:pt x="185051" y="0"/>
                  </a:lnTo>
                  <a:lnTo>
                    <a:pt x="0" y="0"/>
                  </a:lnTo>
                  <a:lnTo>
                    <a:pt x="0" y="7581900"/>
                  </a:lnTo>
                  <a:lnTo>
                    <a:pt x="0" y="7772400"/>
                  </a:lnTo>
                  <a:lnTo>
                    <a:pt x="13817600" y="7772400"/>
                  </a:lnTo>
                  <a:lnTo>
                    <a:pt x="13817600" y="758190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9987" y="983091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39" h="90169">
                  <a:moveTo>
                    <a:pt x="167614" y="89623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40268" y="742157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5">
                  <a:moveTo>
                    <a:pt x="0" y="179260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89987" y="590861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39" h="90170">
                  <a:moveTo>
                    <a:pt x="167614" y="0"/>
                  </a:moveTo>
                  <a:lnTo>
                    <a:pt x="0" y="89623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1711" y="742157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5">
                  <a:moveTo>
                    <a:pt x="0" y="179260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34378" y="590867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39" h="90170">
                  <a:moveTo>
                    <a:pt x="167614" y="89623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34378" y="983085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39" h="90169">
                  <a:moveTo>
                    <a:pt x="167614" y="0"/>
                  </a:moveTo>
                  <a:lnTo>
                    <a:pt x="0" y="89623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51652" y="529195"/>
              <a:ext cx="88900" cy="82550"/>
            </a:xfrm>
            <a:custGeom>
              <a:avLst/>
              <a:gdLst/>
              <a:ahLst/>
              <a:cxnLst/>
              <a:rect l="l" t="t" r="r" b="b"/>
              <a:pathLst>
                <a:path w="88900" h="82550">
                  <a:moveTo>
                    <a:pt x="44335" y="0"/>
                  </a:moveTo>
                  <a:lnTo>
                    <a:pt x="61594" y="3225"/>
                  </a:lnTo>
                  <a:lnTo>
                    <a:pt x="75679" y="12039"/>
                  </a:lnTo>
                  <a:lnTo>
                    <a:pt x="85178" y="25095"/>
                  </a:lnTo>
                  <a:lnTo>
                    <a:pt x="88671" y="41084"/>
                  </a:lnTo>
                  <a:lnTo>
                    <a:pt x="85178" y="57086"/>
                  </a:lnTo>
                  <a:lnTo>
                    <a:pt x="75679" y="70142"/>
                  </a:lnTo>
                  <a:lnTo>
                    <a:pt x="61594" y="78955"/>
                  </a:lnTo>
                  <a:lnTo>
                    <a:pt x="44335" y="82181"/>
                  </a:lnTo>
                  <a:lnTo>
                    <a:pt x="27076" y="78955"/>
                  </a:lnTo>
                  <a:lnTo>
                    <a:pt x="12992" y="70142"/>
                  </a:lnTo>
                  <a:lnTo>
                    <a:pt x="3492" y="57086"/>
                  </a:lnTo>
                  <a:lnTo>
                    <a:pt x="0" y="41084"/>
                  </a:lnTo>
                  <a:lnTo>
                    <a:pt x="3492" y="25095"/>
                  </a:lnTo>
                  <a:lnTo>
                    <a:pt x="12992" y="12039"/>
                  </a:lnTo>
                  <a:lnTo>
                    <a:pt x="27076" y="3225"/>
                  </a:lnTo>
                  <a:lnTo>
                    <a:pt x="44335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51652" y="1052200"/>
              <a:ext cx="88900" cy="82550"/>
            </a:xfrm>
            <a:custGeom>
              <a:avLst/>
              <a:gdLst/>
              <a:ahLst/>
              <a:cxnLst/>
              <a:rect l="l" t="t" r="r" b="b"/>
              <a:pathLst>
                <a:path w="88900" h="82550">
                  <a:moveTo>
                    <a:pt x="44335" y="82181"/>
                  </a:moveTo>
                  <a:lnTo>
                    <a:pt x="61594" y="78955"/>
                  </a:lnTo>
                  <a:lnTo>
                    <a:pt x="75679" y="70142"/>
                  </a:lnTo>
                  <a:lnTo>
                    <a:pt x="85178" y="57086"/>
                  </a:lnTo>
                  <a:lnTo>
                    <a:pt x="88671" y="41084"/>
                  </a:lnTo>
                  <a:lnTo>
                    <a:pt x="85178" y="25095"/>
                  </a:lnTo>
                  <a:lnTo>
                    <a:pt x="75679" y="12039"/>
                  </a:lnTo>
                  <a:lnTo>
                    <a:pt x="61594" y="3225"/>
                  </a:lnTo>
                  <a:lnTo>
                    <a:pt x="44335" y="0"/>
                  </a:lnTo>
                  <a:lnTo>
                    <a:pt x="27076" y="3225"/>
                  </a:lnTo>
                  <a:lnTo>
                    <a:pt x="12992" y="12039"/>
                  </a:lnTo>
                  <a:lnTo>
                    <a:pt x="3492" y="25095"/>
                  </a:lnTo>
                  <a:lnTo>
                    <a:pt x="0" y="41084"/>
                  </a:lnTo>
                  <a:lnTo>
                    <a:pt x="3492" y="57086"/>
                  </a:lnTo>
                  <a:lnTo>
                    <a:pt x="12992" y="70142"/>
                  </a:lnTo>
                  <a:lnTo>
                    <a:pt x="27076" y="78955"/>
                  </a:lnTo>
                  <a:lnTo>
                    <a:pt x="44335" y="82181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96315" y="660247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4" h="81915">
                  <a:moveTo>
                    <a:pt x="66166" y="76377"/>
                  </a:moveTo>
                  <a:lnTo>
                    <a:pt x="49479" y="81572"/>
                  </a:lnTo>
                  <a:lnTo>
                    <a:pt x="32524" y="80479"/>
                  </a:lnTo>
                  <a:lnTo>
                    <a:pt x="17246" y="73571"/>
                  </a:lnTo>
                  <a:lnTo>
                    <a:pt x="5600" y="61328"/>
                  </a:lnTo>
                  <a:lnTo>
                    <a:pt x="0" y="45872"/>
                  </a:lnTo>
                  <a:lnTo>
                    <a:pt x="1181" y="30149"/>
                  </a:lnTo>
                  <a:lnTo>
                    <a:pt x="8635" y="16002"/>
                  </a:lnTo>
                  <a:lnTo>
                    <a:pt x="21831" y="5194"/>
                  </a:lnTo>
                  <a:lnTo>
                    <a:pt x="38519" y="0"/>
                  </a:lnTo>
                  <a:lnTo>
                    <a:pt x="55473" y="1092"/>
                  </a:lnTo>
                  <a:lnTo>
                    <a:pt x="70751" y="8001"/>
                  </a:lnTo>
                  <a:lnTo>
                    <a:pt x="82397" y="20243"/>
                  </a:lnTo>
                  <a:lnTo>
                    <a:pt x="88010" y="35712"/>
                  </a:lnTo>
                  <a:lnTo>
                    <a:pt x="86829" y="51422"/>
                  </a:lnTo>
                  <a:lnTo>
                    <a:pt x="79374" y="65582"/>
                  </a:lnTo>
                  <a:lnTo>
                    <a:pt x="66166" y="76377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07663" y="921749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4" h="81915">
                  <a:moveTo>
                    <a:pt x="66167" y="76377"/>
                  </a:moveTo>
                  <a:lnTo>
                    <a:pt x="79375" y="65582"/>
                  </a:lnTo>
                  <a:lnTo>
                    <a:pt x="86829" y="51422"/>
                  </a:lnTo>
                  <a:lnTo>
                    <a:pt x="88011" y="35712"/>
                  </a:lnTo>
                  <a:lnTo>
                    <a:pt x="82397" y="20243"/>
                  </a:lnTo>
                  <a:lnTo>
                    <a:pt x="70751" y="8001"/>
                  </a:lnTo>
                  <a:lnTo>
                    <a:pt x="55473" y="1092"/>
                  </a:lnTo>
                  <a:lnTo>
                    <a:pt x="38519" y="0"/>
                  </a:lnTo>
                  <a:lnTo>
                    <a:pt x="21831" y="5194"/>
                  </a:lnTo>
                  <a:lnTo>
                    <a:pt x="8636" y="16002"/>
                  </a:lnTo>
                  <a:lnTo>
                    <a:pt x="1181" y="30149"/>
                  </a:lnTo>
                  <a:lnTo>
                    <a:pt x="0" y="45872"/>
                  </a:lnTo>
                  <a:lnTo>
                    <a:pt x="5600" y="61328"/>
                  </a:lnTo>
                  <a:lnTo>
                    <a:pt x="17246" y="73571"/>
                  </a:lnTo>
                  <a:lnTo>
                    <a:pt x="32524" y="80479"/>
                  </a:lnTo>
                  <a:lnTo>
                    <a:pt x="49479" y="81572"/>
                  </a:lnTo>
                  <a:lnTo>
                    <a:pt x="66167" y="76377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96304" y="921749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4" h="81915">
                  <a:moveTo>
                    <a:pt x="21844" y="76377"/>
                  </a:moveTo>
                  <a:lnTo>
                    <a:pt x="8636" y="65582"/>
                  </a:lnTo>
                  <a:lnTo>
                    <a:pt x="1181" y="51422"/>
                  </a:lnTo>
                  <a:lnTo>
                    <a:pt x="0" y="35712"/>
                  </a:lnTo>
                  <a:lnTo>
                    <a:pt x="5613" y="20243"/>
                  </a:lnTo>
                  <a:lnTo>
                    <a:pt x="17259" y="8001"/>
                  </a:lnTo>
                  <a:lnTo>
                    <a:pt x="32537" y="1092"/>
                  </a:lnTo>
                  <a:lnTo>
                    <a:pt x="49491" y="0"/>
                  </a:lnTo>
                  <a:lnTo>
                    <a:pt x="66179" y="5194"/>
                  </a:lnTo>
                  <a:lnTo>
                    <a:pt x="79375" y="16002"/>
                  </a:lnTo>
                  <a:lnTo>
                    <a:pt x="86829" y="30149"/>
                  </a:lnTo>
                  <a:lnTo>
                    <a:pt x="88011" y="45872"/>
                  </a:lnTo>
                  <a:lnTo>
                    <a:pt x="82410" y="61328"/>
                  </a:lnTo>
                  <a:lnTo>
                    <a:pt x="70764" y="73571"/>
                  </a:lnTo>
                  <a:lnTo>
                    <a:pt x="55486" y="80479"/>
                  </a:lnTo>
                  <a:lnTo>
                    <a:pt x="38531" y="81572"/>
                  </a:lnTo>
                  <a:lnTo>
                    <a:pt x="21844" y="76377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07653" y="660247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4" h="81915">
                  <a:moveTo>
                    <a:pt x="21843" y="76377"/>
                  </a:moveTo>
                  <a:lnTo>
                    <a:pt x="38531" y="81572"/>
                  </a:lnTo>
                  <a:lnTo>
                    <a:pt x="55486" y="80479"/>
                  </a:lnTo>
                  <a:lnTo>
                    <a:pt x="70764" y="73571"/>
                  </a:lnTo>
                  <a:lnTo>
                    <a:pt x="82410" y="61328"/>
                  </a:lnTo>
                  <a:lnTo>
                    <a:pt x="88010" y="45872"/>
                  </a:lnTo>
                  <a:lnTo>
                    <a:pt x="86829" y="30149"/>
                  </a:lnTo>
                  <a:lnTo>
                    <a:pt x="79374" y="16002"/>
                  </a:lnTo>
                  <a:lnTo>
                    <a:pt x="66179" y="5194"/>
                  </a:lnTo>
                  <a:lnTo>
                    <a:pt x="49491" y="0"/>
                  </a:lnTo>
                  <a:lnTo>
                    <a:pt x="32537" y="1092"/>
                  </a:lnTo>
                  <a:lnTo>
                    <a:pt x="17259" y="8001"/>
                  </a:lnTo>
                  <a:lnTo>
                    <a:pt x="5613" y="20243"/>
                  </a:lnTo>
                  <a:lnTo>
                    <a:pt x="0" y="35712"/>
                  </a:lnTo>
                  <a:lnTo>
                    <a:pt x="1181" y="51422"/>
                  </a:lnTo>
                  <a:lnTo>
                    <a:pt x="8635" y="65582"/>
                  </a:lnTo>
                  <a:lnTo>
                    <a:pt x="21843" y="76377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87775" y="701052"/>
              <a:ext cx="260985" cy="261620"/>
            </a:xfrm>
            <a:custGeom>
              <a:avLst/>
              <a:gdLst/>
              <a:ahLst/>
              <a:cxnLst/>
              <a:rect l="l" t="t" r="r" b="b"/>
              <a:pathLst>
                <a:path w="260985" h="261619">
                  <a:moveTo>
                    <a:pt x="157416" y="205727"/>
                  </a:moveTo>
                  <a:lnTo>
                    <a:pt x="154647" y="203161"/>
                  </a:lnTo>
                  <a:lnTo>
                    <a:pt x="151257" y="203161"/>
                  </a:lnTo>
                  <a:lnTo>
                    <a:pt x="36614" y="203161"/>
                  </a:lnTo>
                  <a:lnTo>
                    <a:pt x="33858" y="205727"/>
                  </a:lnTo>
                  <a:lnTo>
                    <a:pt x="33858" y="212064"/>
                  </a:lnTo>
                  <a:lnTo>
                    <a:pt x="36614" y="214655"/>
                  </a:lnTo>
                  <a:lnTo>
                    <a:pt x="154647" y="214655"/>
                  </a:lnTo>
                  <a:lnTo>
                    <a:pt x="157416" y="212064"/>
                  </a:lnTo>
                  <a:lnTo>
                    <a:pt x="157416" y="205727"/>
                  </a:lnTo>
                  <a:close/>
                </a:path>
                <a:path w="260985" h="261619">
                  <a:moveTo>
                    <a:pt x="157416" y="166662"/>
                  </a:moveTo>
                  <a:lnTo>
                    <a:pt x="154647" y="164084"/>
                  </a:lnTo>
                  <a:lnTo>
                    <a:pt x="151257" y="164084"/>
                  </a:lnTo>
                  <a:lnTo>
                    <a:pt x="36614" y="164084"/>
                  </a:lnTo>
                  <a:lnTo>
                    <a:pt x="33858" y="166662"/>
                  </a:lnTo>
                  <a:lnTo>
                    <a:pt x="33858" y="172999"/>
                  </a:lnTo>
                  <a:lnTo>
                    <a:pt x="36614" y="175564"/>
                  </a:lnTo>
                  <a:lnTo>
                    <a:pt x="154647" y="175564"/>
                  </a:lnTo>
                  <a:lnTo>
                    <a:pt x="157416" y="172999"/>
                  </a:lnTo>
                  <a:lnTo>
                    <a:pt x="157416" y="166662"/>
                  </a:lnTo>
                  <a:close/>
                </a:path>
                <a:path w="260985" h="261619">
                  <a:moveTo>
                    <a:pt x="186194" y="127571"/>
                  </a:moveTo>
                  <a:lnTo>
                    <a:pt x="183426" y="124993"/>
                  </a:lnTo>
                  <a:lnTo>
                    <a:pt x="36614" y="124993"/>
                  </a:lnTo>
                  <a:lnTo>
                    <a:pt x="33845" y="127571"/>
                  </a:lnTo>
                  <a:lnTo>
                    <a:pt x="33845" y="133908"/>
                  </a:lnTo>
                  <a:lnTo>
                    <a:pt x="36614" y="136474"/>
                  </a:lnTo>
                  <a:lnTo>
                    <a:pt x="183426" y="136474"/>
                  </a:lnTo>
                  <a:lnTo>
                    <a:pt x="186194" y="133908"/>
                  </a:lnTo>
                  <a:lnTo>
                    <a:pt x="186194" y="127571"/>
                  </a:lnTo>
                  <a:close/>
                </a:path>
                <a:path w="260985" h="261619">
                  <a:moveTo>
                    <a:pt x="186194" y="88493"/>
                  </a:moveTo>
                  <a:lnTo>
                    <a:pt x="183426" y="85928"/>
                  </a:lnTo>
                  <a:lnTo>
                    <a:pt x="36614" y="85928"/>
                  </a:lnTo>
                  <a:lnTo>
                    <a:pt x="33845" y="88493"/>
                  </a:lnTo>
                  <a:lnTo>
                    <a:pt x="33845" y="94830"/>
                  </a:lnTo>
                  <a:lnTo>
                    <a:pt x="36614" y="97421"/>
                  </a:lnTo>
                  <a:lnTo>
                    <a:pt x="183426" y="97421"/>
                  </a:lnTo>
                  <a:lnTo>
                    <a:pt x="186194" y="94830"/>
                  </a:lnTo>
                  <a:lnTo>
                    <a:pt x="186194" y="88493"/>
                  </a:lnTo>
                  <a:close/>
                </a:path>
                <a:path w="260985" h="261619">
                  <a:moveTo>
                    <a:pt x="186194" y="49428"/>
                  </a:moveTo>
                  <a:lnTo>
                    <a:pt x="183426" y="46850"/>
                  </a:lnTo>
                  <a:lnTo>
                    <a:pt x="36614" y="46850"/>
                  </a:lnTo>
                  <a:lnTo>
                    <a:pt x="33845" y="49428"/>
                  </a:lnTo>
                  <a:lnTo>
                    <a:pt x="33845" y="55778"/>
                  </a:lnTo>
                  <a:lnTo>
                    <a:pt x="36614" y="58331"/>
                  </a:lnTo>
                  <a:lnTo>
                    <a:pt x="183426" y="58331"/>
                  </a:lnTo>
                  <a:lnTo>
                    <a:pt x="186194" y="55778"/>
                  </a:lnTo>
                  <a:lnTo>
                    <a:pt x="186194" y="49428"/>
                  </a:lnTo>
                  <a:close/>
                </a:path>
                <a:path w="260985" h="261619">
                  <a:moveTo>
                    <a:pt x="220027" y="206768"/>
                  </a:moveTo>
                  <a:lnTo>
                    <a:pt x="219405" y="205295"/>
                  </a:lnTo>
                  <a:lnTo>
                    <a:pt x="218262" y="204216"/>
                  </a:lnTo>
                  <a:lnTo>
                    <a:pt x="217957" y="204000"/>
                  </a:lnTo>
                  <a:lnTo>
                    <a:pt x="217652" y="203720"/>
                  </a:lnTo>
                  <a:lnTo>
                    <a:pt x="217284" y="203542"/>
                  </a:lnTo>
                  <a:lnTo>
                    <a:pt x="216979" y="203314"/>
                  </a:lnTo>
                  <a:lnTo>
                    <a:pt x="216255" y="202971"/>
                  </a:lnTo>
                  <a:lnTo>
                    <a:pt x="215887" y="202857"/>
                  </a:lnTo>
                  <a:lnTo>
                    <a:pt x="215468" y="202755"/>
                  </a:lnTo>
                  <a:lnTo>
                    <a:pt x="215112" y="202641"/>
                  </a:lnTo>
                  <a:lnTo>
                    <a:pt x="214312" y="202526"/>
                  </a:lnTo>
                  <a:lnTo>
                    <a:pt x="213461" y="202526"/>
                  </a:lnTo>
                  <a:lnTo>
                    <a:pt x="212661" y="202641"/>
                  </a:lnTo>
                  <a:lnTo>
                    <a:pt x="212305" y="202755"/>
                  </a:lnTo>
                  <a:lnTo>
                    <a:pt x="211874" y="202857"/>
                  </a:lnTo>
                  <a:lnTo>
                    <a:pt x="211518" y="202971"/>
                  </a:lnTo>
                  <a:lnTo>
                    <a:pt x="210781" y="203314"/>
                  </a:lnTo>
                  <a:lnTo>
                    <a:pt x="210489" y="203542"/>
                  </a:lnTo>
                  <a:lnTo>
                    <a:pt x="210108" y="203720"/>
                  </a:lnTo>
                  <a:lnTo>
                    <a:pt x="209816" y="204000"/>
                  </a:lnTo>
                  <a:lnTo>
                    <a:pt x="209511" y="204216"/>
                  </a:lnTo>
                  <a:lnTo>
                    <a:pt x="209270" y="204520"/>
                  </a:lnTo>
                  <a:lnTo>
                    <a:pt x="208965" y="204787"/>
                  </a:lnTo>
                  <a:lnTo>
                    <a:pt x="208775" y="205130"/>
                  </a:lnTo>
                  <a:lnTo>
                    <a:pt x="208534" y="205409"/>
                  </a:lnTo>
                  <a:lnTo>
                    <a:pt x="208165" y="206082"/>
                  </a:lnTo>
                  <a:lnTo>
                    <a:pt x="207797" y="207162"/>
                  </a:lnTo>
                  <a:lnTo>
                    <a:pt x="207695" y="207899"/>
                  </a:lnTo>
                  <a:lnTo>
                    <a:pt x="207695" y="209816"/>
                  </a:lnTo>
                  <a:lnTo>
                    <a:pt x="208356" y="211239"/>
                  </a:lnTo>
                  <a:lnTo>
                    <a:pt x="209511" y="212356"/>
                  </a:lnTo>
                  <a:lnTo>
                    <a:pt x="210718" y="213436"/>
                  </a:lnTo>
                  <a:lnTo>
                    <a:pt x="212242" y="214007"/>
                  </a:lnTo>
                  <a:lnTo>
                    <a:pt x="215519" y="214007"/>
                  </a:lnTo>
                  <a:lnTo>
                    <a:pt x="217106" y="213436"/>
                  </a:lnTo>
                  <a:lnTo>
                    <a:pt x="219405" y="211289"/>
                  </a:lnTo>
                  <a:lnTo>
                    <a:pt x="220027" y="209816"/>
                  </a:lnTo>
                  <a:lnTo>
                    <a:pt x="220027" y="206768"/>
                  </a:lnTo>
                  <a:close/>
                </a:path>
                <a:path w="260985" h="261619">
                  <a:moveTo>
                    <a:pt x="220052" y="165176"/>
                  </a:moveTo>
                  <a:lnTo>
                    <a:pt x="217284" y="162610"/>
                  </a:lnTo>
                  <a:lnTo>
                    <a:pt x="213880" y="162610"/>
                  </a:lnTo>
                  <a:lnTo>
                    <a:pt x="210489" y="162610"/>
                  </a:lnTo>
                  <a:lnTo>
                    <a:pt x="207708" y="165176"/>
                  </a:lnTo>
                  <a:lnTo>
                    <a:pt x="207708" y="195884"/>
                  </a:lnTo>
                  <a:lnTo>
                    <a:pt x="210489" y="198437"/>
                  </a:lnTo>
                  <a:lnTo>
                    <a:pt x="217284" y="198437"/>
                  </a:lnTo>
                  <a:lnTo>
                    <a:pt x="220052" y="195884"/>
                  </a:lnTo>
                  <a:lnTo>
                    <a:pt x="220052" y="165176"/>
                  </a:lnTo>
                  <a:close/>
                </a:path>
                <a:path w="260985" h="261619">
                  <a:moveTo>
                    <a:pt x="260705" y="188709"/>
                  </a:moveTo>
                  <a:lnTo>
                    <a:pt x="257568" y="173037"/>
                  </a:lnTo>
                  <a:lnTo>
                    <a:pt x="248958" y="159905"/>
                  </a:lnTo>
                  <a:lnTo>
                    <a:pt x="248373" y="159473"/>
                  </a:lnTo>
                  <a:lnTo>
                    <a:pt x="248373" y="188709"/>
                  </a:lnTo>
                  <a:lnTo>
                    <a:pt x="245656" y="201180"/>
                  </a:lnTo>
                  <a:lnTo>
                    <a:pt x="238252" y="211404"/>
                  </a:lnTo>
                  <a:lnTo>
                    <a:pt x="227279" y="218287"/>
                  </a:lnTo>
                  <a:lnTo>
                    <a:pt x="213880" y="220814"/>
                  </a:lnTo>
                  <a:lnTo>
                    <a:pt x="200469" y="218287"/>
                  </a:lnTo>
                  <a:lnTo>
                    <a:pt x="189509" y="211404"/>
                  </a:lnTo>
                  <a:lnTo>
                    <a:pt x="182105" y="201180"/>
                  </a:lnTo>
                  <a:lnTo>
                    <a:pt x="179387" y="188709"/>
                  </a:lnTo>
                  <a:lnTo>
                    <a:pt x="182105" y="176225"/>
                  </a:lnTo>
                  <a:lnTo>
                    <a:pt x="189509" y="166014"/>
                  </a:lnTo>
                  <a:lnTo>
                    <a:pt x="200469" y="159131"/>
                  </a:lnTo>
                  <a:lnTo>
                    <a:pt x="213880" y="156603"/>
                  </a:lnTo>
                  <a:lnTo>
                    <a:pt x="227279" y="159131"/>
                  </a:lnTo>
                  <a:lnTo>
                    <a:pt x="238252" y="166014"/>
                  </a:lnTo>
                  <a:lnTo>
                    <a:pt x="245656" y="176225"/>
                  </a:lnTo>
                  <a:lnTo>
                    <a:pt x="248373" y="188709"/>
                  </a:lnTo>
                  <a:lnTo>
                    <a:pt x="248373" y="159473"/>
                  </a:lnTo>
                  <a:lnTo>
                    <a:pt x="244487" y="156603"/>
                  </a:lnTo>
                  <a:lnTo>
                    <a:pt x="236054" y="150368"/>
                  </a:lnTo>
                  <a:lnTo>
                    <a:pt x="220052" y="145529"/>
                  </a:lnTo>
                  <a:lnTo>
                    <a:pt x="220052" y="0"/>
                  </a:lnTo>
                  <a:lnTo>
                    <a:pt x="207708" y="0"/>
                  </a:lnTo>
                  <a:lnTo>
                    <a:pt x="207708" y="11480"/>
                  </a:lnTo>
                  <a:lnTo>
                    <a:pt x="207708" y="145529"/>
                  </a:lnTo>
                  <a:lnTo>
                    <a:pt x="191681" y="150368"/>
                  </a:lnTo>
                  <a:lnTo>
                    <a:pt x="178790" y="159905"/>
                  </a:lnTo>
                  <a:lnTo>
                    <a:pt x="170180" y="173037"/>
                  </a:lnTo>
                  <a:lnTo>
                    <a:pt x="167055" y="188709"/>
                  </a:lnTo>
                  <a:lnTo>
                    <a:pt x="170180" y="204381"/>
                  </a:lnTo>
                  <a:lnTo>
                    <a:pt x="178790" y="217512"/>
                  </a:lnTo>
                  <a:lnTo>
                    <a:pt x="191681" y="227037"/>
                  </a:lnTo>
                  <a:lnTo>
                    <a:pt x="207708" y="231889"/>
                  </a:lnTo>
                  <a:lnTo>
                    <a:pt x="207708" y="250012"/>
                  </a:lnTo>
                  <a:lnTo>
                    <a:pt x="12331" y="250012"/>
                  </a:lnTo>
                  <a:lnTo>
                    <a:pt x="12331" y="11480"/>
                  </a:lnTo>
                  <a:lnTo>
                    <a:pt x="207708" y="11480"/>
                  </a:lnTo>
                  <a:lnTo>
                    <a:pt x="207708" y="0"/>
                  </a:lnTo>
                  <a:lnTo>
                    <a:pt x="0" y="0"/>
                  </a:lnTo>
                  <a:lnTo>
                    <a:pt x="0" y="261505"/>
                  </a:lnTo>
                  <a:lnTo>
                    <a:pt x="220052" y="261505"/>
                  </a:lnTo>
                  <a:lnTo>
                    <a:pt x="220052" y="250012"/>
                  </a:lnTo>
                  <a:lnTo>
                    <a:pt x="220052" y="231889"/>
                  </a:lnTo>
                  <a:lnTo>
                    <a:pt x="236054" y="227037"/>
                  </a:lnTo>
                  <a:lnTo>
                    <a:pt x="244487" y="220814"/>
                  </a:lnTo>
                  <a:lnTo>
                    <a:pt x="248958" y="217512"/>
                  </a:lnTo>
                  <a:lnTo>
                    <a:pt x="257568" y="204381"/>
                  </a:lnTo>
                  <a:lnTo>
                    <a:pt x="260705" y="188709"/>
                  </a:lnTo>
                  <a:close/>
                </a:path>
              </a:pathLst>
            </a:custGeom>
            <a:solidFill>
              <a:srgbClr val="3A3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02228" y="7207973"/>
              <a:ext cx="9712325" cy="24765"/>
            </a:xfrm>
            <a:custGeom>
              <a:avLst/>
              <a:gdLst/>
              <a:ahLst/>
              <a:cxnLst/>
              <a:rect l="l" t="t" r="r" b="b"/>
              <a:pathLst>
                <a:path w="9712325" h="24765">
                  <a:moveTo>
                    <a:pt x="9711829" y="0"/>
                  </a:moveTo>
                  <a:lnTo>
                    <a:pt x="0" y="0"/>
                  </a:lnTo>
                  <a:lnTo>
                    <a:pt x="0" y="24676"/>
                  </a:lnTo>
                  <a:lnTo>
                    <a:pt x="9711829" y="24676"/>
                  </a:lnTo>
                  <a:lnTo>
                    <a:pt x="9711829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02228" y="7207973"/>
              <a:ext cx="9712325" cy="24765"/>
            </a:xfrm>
            <a:custGeom>
              <a:avLst/>
              <a:gdLst/>
              <a:ahLst/>
              <a:cxnLst/>
              <a:rect l="l" t="t" r="r" b="b"/>
              <a:pathLst>
                <a:path w="9712325" h="24765">
                  <a:moveTo>
                    <a:pt x="0" y="24676"/>
                  </a:moveTo>
                  <a:lnTo>
                    <a:pt x="9711829" y="24676"/>
                  </a:lnTo>
                  <a:lnTo>
                    <a:pt x="9711829" y="0"/>
                  </a:lnTo>
                  <a:lnTo>
                    <a:pt x="0" y="0"/>
                  </a:lnTo>
                  <a:lnTo>
                    <a:pt x="0" y="24676"/>
                  </a:lnTo>
                  <a:close/>
                </a:path>
              </a:pathLst>
            </a:custGeom>
            <a:ln w="6349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02228" y="5482945"/>
              <a:ext cx="9712325" cy="24765"/>
            </a:xfrm>
            <a:custGeom>
              <a:avLst/>
              <a:gdLst/>
              <a:ahLst/>
              <a:cxnLst/>
              <a:rect l="l" t="t" r="r" b="b"/>
              <a:pathLst>
                <a:path w="9712325" h="24764">
                  <a:moveTo>
                    <a:pt x="9711842" y="0"/>
                  </a:moveTo>
                  <a:lnTo>
                    <a:pt x="0" y="0"/>
                  </a:lnTo>
                  <a:lnTo>
                    <a:pt x="0" y="24676"/>
                  </a:lnTo>
                  <a:lnTo>
                    <a:pt x="9711842" y="24676"/>
                  </a:lnTo>
                  <a:lnTo>
                    <a:pt x="9711842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02228" y="5482945"/>
              <a:ext cx="9712325" cy="24765"/>
            </a:xfrm>
            <a:custGeom>
              <a:avLst/>
              <a:gdLst/>
              <a:ahLst/>
              <a:cxnLst/>
              <a:rect l="l" t="t" r="r" b="b"/>
              <a:pathLst>
                <a:path w="9712325" h="24764">
                  <a:moveTo>
                    <a:pt x="0" y="24676"/>
                  </a:moveTo>
                  <a:lnTo>
                    <a:pt x="9711829" y="24676"/>
                  </a:lnTo>
                  <a:lnTo>
                    <a:pt x="9711829" y="0"/>
                  </a:lnTo>
                  <a:lnTo>
                    <a:pt x="0" y="0"/>
                  </a:lnTo>
                  <a:lnTo>
                    <a:pt x="0" y="24676"/>
                  </a:lnTo>
                  <a:close/>
                </a:path>
              </a:pathLst>
            </a:custGeom>
            <a:ln w="6349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17048" y="4625327"/>
              <a:ext cx="9695180" cy="24765"/>
            </a:xfrm>
            <a:custGeom>
              <a:avLst/>
              <a:gdLst/>
              <a:ahLst/>
              <a:cxnLst/>
              <a:rect l="l" t="t" r="r" b="b"/>
              <a:pathLst>
                <a:path w="9695180" h="24764">
                  <a:moveTo>
                    <a:pt x="9694989" y="0"/>
                  </a:moveTo>
                  <a:lnTo>
                    <a:pt x="0" y="0"/>
                  </a:lnTo>
                  <a:lnTo>
                    <a:pt x="0" y="24472"/>
                  </a:lnTo>
                  <a:lnTo>
                    <a:pt x="9694989" y="24472"/>
                  </a:lnTo>
                  <a:lnTo>
                    <a:pt x="9694989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7061" y="4625327"/>
              <a:ext cx="9695180" cy="24765"/>
            </a:xfrm>
            <a:custGeom>
              <a:avLst/>
              <a:gdLst/>
              <a:ahLst/>
              <a:cxnLst/>
              <a:rect l="l" t="t" r="r" b="b"/>
              <a:pathLst>
                <a:path w="9695180" h="24764">
                  <a:moveTo>
                    <a:pt x="0" y="24472"/>
                  </a:moveTo>
                  <a:lnTo>
                    <a:pt x="9694989" y="24472"/>
                  </a:lnTo>
                  <a:lnTo>
                    <a:pt x="9694989" y="0"/>
                  </a:lnTo>
                  <a:lnTo>
                    <a:pt x="0" y="0"/>
                  </a:lnTo>
                  <a:lnTo>
                    <a:pt x="0" y="24472"/>
                  </a:lnTo>
                  <a:close/>
                </a:path>
              </a:pathLst>
            </a:custGeom>
            <a:ln w="6349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6436" y="6347777"/>
              <a:ext cx="9718040" cy="25400"/>
            </a:xfrm>
            <a:custGeom>
              <a:avLst/>
              <a:gdLst/>
              <a:ahLst/>
              <a:cxnLst/>
              <a:rect l="l" t="t" r="r" b="b"/>
              <a:pathLst>
                <a:path w="9718040" h="25400">
                  <a:moveTo>
                    <a:pt x="9717989" y="0"/>
                  </a:moveTo>
                  <a:lnTo>
                    <a:pt x="0" y="0"/>
                  </a:lnTo>
                  <a:lnTo>
                    <a:pt x="0" y="25298"/>
                  </a:lnTo>
                  <a:lnTo>
                    <a:pt x="9717989" y="25298"/>
                  </a:lnTo>
                  <a:lnTo>
                    <a:pt x="9717989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96424" y="6347790"/>
              <a:ext cx="9718040" cy="25400"/>
            </a:xfrm>
            <a:custGeom>
              <a:avLst/>
              <a:gdLst/>
              <a:ahLst/>
              <a:cxnLst/>
              <a:rect l="l" t="t" r="r" b="b"/>
              <a:pathLst>
                <a:path w="9718040" h="25400">
                  <a:moveTo>
                    <a:pt x="0" y="25298"/>
                  </a:moveTo>
                  <a:lnTo>
                    <a:pt x="9717989" y="25298"/>
                  </a:lnTo>
                  <a:lnTo>
                    <a:pt x="9717989" y="0"/>
                  </a:lnTo>
                  <a:lnTo>
                    <a:pt x="0" y="0"/>
                  </a:lnTo>
                  <a:lnTo>
                    <a:pt x="0" y="25298"/>
                  </a:lnTo>
                  <a:close/>
                </a:path>
              </a:pathLst>
            </a:custGeom>
            <a:ln w="6349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 descr="$PPTXTitle"/>
          <p:cNvSpPr txBox="1">
            <a:spLocks noGrp="1"/>
          </p:cNvSpPr>
          <p:nvPr>
            <p:ph type="title"/>
          </p:nvPr>
        </p:nvSpPr>
        <p:spPr>
          <a:xfrm>
            <a:off x="4153150" y="558290"/>
            <a:ext cx="3310254" cy="618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850" b="0" dirty="0">
                <a:latin typeface="Malgun Gothic Semilight"/>
                <a:cs typeface="Malgun Gothic Semilight"/>
              </a:rPr>
              <a:t>R</a:t>
            </a:r>
            <a:r>
              <a:rPr sz="3850" b="0" spc="-345" dirty="0">
                <a:latin typeface="Malgun Gothic Semilight"/>
                <a:cs typeface="Malgun Gothic Semilight"/>
              </a:rPr>
              <a:t> </a:t>
            </a:r>
            <a:r>
              <a:rPr sz="3850" b="0" dirty="0">
                <a:latin typeface="Malgun Gothic Semilight"/>
                <a:cs typeface="Malgun Gothic Semilight"/>
              </a:rPr>
              <a:t>E</a:t>
            </a:r>
            <a:r>
              <a:rPr sz="3850" b="0" spc="-310" dirty="0">
                <a:latin typeface="Malgun Gothic Semilight"/>
                <a:cs typeface="Malgun Gothic Semilight"/>
              </a:rPr>
              <a:t> </a:t>
            </a:r>
            <a:r>
              <a:rPr sz="3850" b="0" dirty="0">
                <a:latin typeface="Malgun Gothic Semilight"/>
                <a:cs typeface="Malgun Gothic Semilight"/>
              </a:rPr>
              <a:t>F</a:t>
            </a:r>
            <a:r>
              <a:rPr sz="3850" b="0" spc="-330" dirty="0">
                <a:latin typeface="Malgun Gothic Semilight"/>
                <a:cs typeface="Malgun Gothic Semilight"/>
              </a:rPr>
              <a:t> </a:t>
            </a:r>
            <a:r>
              <a:rPr sz="3850" b="0" dirty="0">
                <a:latin typeface="Malgun Gothic Semilight"/>
                <a:cs typeface="Malgun Gothic Semilight"/>
              </a:rPr>
              <a:t>E</a:t>
            </a:r>
            <a:r>
              <a:rPr sz="3850" b="0" spc="-310" dirty="0">
                <a:latin typeface="Malgun Gothic Semilight"/>
                <a:cs typeface="Malgun Gothic Semilight"/>
              </a:rPr>
              <a:t> </a:t>
            </a:r>
            <a:r>
              <a:rPr sz="3850" b="0" dirty="0">
                <a:latin typeface="Malgun Gothic Semilight"/>
                <a:cs typeface="Malgun Gothic Semilight"/>
              </a:rPr>
              <a:t>R</a:t>
            </a:r>
            <a:r>
              <a:rPr sz="3850" b="0" spc="-335" dirty="0">
                <a:latin typeface="Malgun Gothic Semilight"/>
                <a:cs typeface="Malgun Gothic Semilight"/>
              </a:rPr>
              <a:t> </a:t>
            </a:r>
            <a:r>
              <a:rPr sz="3850" b="0" dirty="0">
                <a:latin typeface="Malgun Gothic Semilight"/>
                <a:cs typeface="Malgun Gothic Semilight"/>
              </a:rPr>
              <a:t>E</a:t>
            </a:r>
            <a:r>
              <a:rPr sz="3850" b="0" spc="-310" dirty="0">
                <a:latin typeface="Malgun Gothic Semilight"/>
                <a:cs typeface="Malgun Gothic Semilight"/>
              </a:rPr>
              <a:t> </a:t>
            </a:r>
            <a:r>
              <a:rPr sz="3850" b="0" dirty="0">
                <a:latin typeface="Malgun Gothic Semilight"/>
                <a:cs typeface="Malgun Gothic Semilight"/>
              </a:rPr>
              <a:t>N</a:t>
            </a:r>
            <a:r>
              <a:rPr sz="3850" b="0" spc="-340" dirty="0">
                <a:latin typeface="Malgun Gothic Semilight"/>
                <a:cs typeface="Malgun Gothic Semilight"/>
              </a:rPr>
              <a:t> </a:t>
            </a:r>
            <a:r>
              <a:rPr sz="3850" b="0" dirty="0">
                <a:latin typeface="Malgun Gothic Semilight"/>
                <a:cs typeface="Malgun Gothic Semilight"/>
              </a:rPr>
              <a:t>C</a:t>
            </a:r>
            <a:r>
              <a:rPr sz="3850" b="0" spc="-310" dirty="0">
                <a:latin typeface="Malgun Gothic Semilight"/>
                <a:cs typeface="Malgun Gothic Semilight"/>
              </a:rPr>
              <a:t> </a:t>
            </a:r>
            <a:r>
              <a:rPr sz="3850" b="0" spc="-50" dirty="0">
                <a:latin typeface="Malgun Gothic Semilight"/>
                <a:cs typeface="Malgun Gothic Semilight"/>
              </a:rPr>
              <a:t>E</a:t>
            </a:r>
            <a:endParaRPr sz="3850" dirty="0">
              <a:latin typeface="Malgun Gothic Semilight"/>
              <a:cs typeface="Malgun Gothic Semi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48673" y="1827026"/>
            <a:ext cx="9363555" cy="121379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“Seek</a:t>
            </a:r>
            <a:r>
              <a:rPr sz="2000" spc="-6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the</a:t>
            </a:r>
            <a:r>
              <a:rPr sz="2000" spc="-8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peace</a:t>
            </a:r>
            <a:r>
              <a:rPr sz="2000" spc="-8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000" spc="-7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prosperity</a:t>
            </a:r>
            <a:r>
              <a:rPr sz="2000" spc="-9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000" spc="-7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the</a:t>
            </a:r>
            <a:r>
              <a:rPr sz="2000" spc="-8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spc="-1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city…</a:t>
            </a:r>
            <a:endParaRPr sz="2000" dirty="0">
              <a:latin typeface="Candara" panose="020E0502030303020204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Pray</a:t>
            </a:r>
            <a:r>
              <a:rPr sz="2000" spc="-6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to</a:t>
            </a:r>
            <a:r>
              <a:rPr sz="2000" spc="-5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the</a:t>
            </a:r>
            <a:r>
              <a:rPr sz="2000" spc="-6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Lord</a:t>
            </a:r>
            <a:r>
              <a:rPr sz="2000" spc="12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for</a:t>
            </a:r>
            <a:r>
              <a:rPr sz="2000" spc="-5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it,</a:t>
            </a:r>
            <a:r>
              <a:rPr sz="2000" spc="-6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because</a:t>
            </a:r>
            <a:r>
              <a:rPr sz="2000" spc="-7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if</a:t>
            </a:r>
            <a:r>
              <a:rPr sz="2000" spc="-6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it</a:t>
            </a:r>
            <a:r>
              <a:rPr sz="2000" spc="-5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prospers,</a:t>
            </a:r>
            <a:r>
              <a:rPr sz="2000" spc="-7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you</a:t>
            </a:r>
            <a:r>
              <a:rPr sz="2000" spc="-6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too</a:t>
            </a:r>
            <a:r>
              <a:rPr sz="2000" spc="-6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will</a:t>
            </a:r>
            <a:r>
              <a:rPr sz="2000" spc="-65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000" spc="-1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prosper.”</a:t>
            </a:r>
            <a:endParaRPr sz="2000" dirty="0">
              <a:latin typeface="Candara" panose="020E0502030303020204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Jeremiah</a:t>
            </a:r>
            <a:r>
              <a:rPr spc="-1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pc="-20" dirty="0">
                <a:solidFill>
                  <a:srgbClr val="221F1F"/>
                </a:solidFill>
                <a:latin typeface="Candara" panose="020E0502030303020204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29:7</a:t>
            </a:r>
            <a:endParaRPr dirty="0">
              <a:latin typeface="Candara" panose="020E0502030303020204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96832" y="4106189"/>
            <a:ext cx="8726967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COMMUNION</a:t>
            </a:r>
            <a:r>
              <a:rPr sz="2600" b="1" spc="-18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WITH</a:t>
            </a:r>
            <a:r>
              <a:rPr sz="2600" b="1" spc="-13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b="1" spc="-2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GOD</a:t>
            </a:r>
            <a:r>
              <a:rPr lang="en-US" sz="2600" b="1" spc="-2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 </a:t>
            </a:r>
            <a:r>
              <a:rPr lang="en-CH"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(</a:t>
            </a:r>
            <a:r>
              <a:rPr lang="en-US"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PRAY</a:t>
            </a:r>
            <a:r>
              <a:rPr lang="en-US" sz="1700" spc="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TO</a:t>
            </a:r>
            <a:r>
              <a:rPr lang="en-US" sz="1700" spc="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lang="en-US" sz="1700" spc="1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LORD</a:t>
            </a:r>
            <a:r>
              <a:rPr lang="en-US" sz="1700" spc="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FOR</a:t>
            </a:r>
            <a:r>
              <a:rPr lang="en-US" sz="1700" spc="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z="170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IT)</a:t>
            </a:r>
            <a:endParaRPr sz="17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96833" y="4961436"/>
            <a:ext cx="925703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IDENTITY</a:t>
            </a:r>
            <a:r>
              <a:rPr sz="2600" b="1" spc="-6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</a:t>
            </a:r>
            <a:r>
              <a:rPr sz="2600" b="1" spc="-4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CHRIST</a:t>
            </a:r>
            <a:r>
              <a:rPr lang="en-US" sz="2600" b="1" spc="-4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b="1" spc="-23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(THOSE</a:t>
            </a:r>
            <a:r>
              <a:rPr sz="1700" spc="-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CARRIED</a:t>
            </a:r>
            <a:r>
              <a:rPr sz="1700" spc="-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INTO</a:t>
            </a:r>
            <a:r>
              <a:rPr sz="17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EXILE:</a:t>
            </a:r>
            <a:r>
              <a:rPr sz="1700" spc="-1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DISTINCT</a:t>
            </a:r>
            <a:r>
              <a:rPr sz="1700" spc="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BUT</a:t>
            </a:r>
            <a:r>
              <a:rPr sz="1700" spc="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NOT</a:t>
            </a:r>
            <a:r>
              <a:rPr sz="1700" spc="1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DISTANT)</a:t>
            </a:r>
            <a:endParaRPr sz="17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96832" y="5821486"/>
            <a:ext cx="917829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UNITY</a:t>
            </a:r>
            <a:r>
              <a:rPr sz="2600" b="1" spc="-20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THROUGH</a:t>
            </a:r>
            <a:r>
              <a:rPr sz="2600" b="1" spc="-9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z="2600" b="1" spc="-10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HOLY</a:t>
            </a:r>
            <a:r>
              <a:rPr sz="2600" b="1" spc="-13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b="1" spc="-4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SPIRIT</a:t>
            </a:r>
            <a:r>
              <a:rPr sz="2600" b="1" spc="-27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z="2600" b="1" spc="-27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(SEEKING</a:t>
            </a:r>
            <a:r>
              <a:rPr sz="1700" spc="-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SPIRITUAL</a:t>
            </a:r>
            <a:r>
              <a:rPr sz="1700"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INTEGRATION)</a:t>
            </a:r>
            <a:endParaRPr sz="17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96832" y="6681536"/>
            <a:ext cx="705358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2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MISSION</a:t>
            </a:r>
            <a:r>
              <a:rPr sz="2600" b="1" spc="-16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FOR</a:t>
            </a:r>
            <a:r>
              <a:rPr sz="2600" b="1" spc="-5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b="1" spc="-3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ALL</a:t>
            </a:r>
            <a:r>
              <a:rPr sz="2600" b="1" spc="-229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z="2600" b="1" spc="-229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 </a:t>
            </a:r>
            <a:r>
              <a:rPr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(ACTIVELY</a:t>
            </a:r>
            <a:r>
              <a:rPr sz="1700" spc="-1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SEEKING</a:t>
            </a:r>
            <a:r>
              <a:rPr sz="1700" spc="-1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z="1700" spc="-1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CITY’S</a:t>
            </a:r>
            <a:r>
              <a:rPr sz="1700" spc="-1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7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WELFARE)</a:t>
            </a:r>
            <a:endParaRPr sz="17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51972" y="3785222"/>
            <a:ext cx="226695" cy="3668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6515">
              <a:lnSpc>
                <a:spcPts val="7334"/>
              </a:lnSpc>
              <a:spcBef>
                <a:spcPts val="130"/>
              </a:spcBef>
            </a:pPr>
            <a:r>
              <a:rPr sz="6450" spc="-50" dirty="0">
                <a:solidFill>
                  <a:srgbClr val="F1B91B"/>
                </a:solidFill>
                <a:latin typeface="Avalon Medium"/>
                <a:cs typeface="Avalon Medium"/>
              </a:rPr>
              <a:t>1</a:t>
            </a:r>
            <a:endParaRPr sz="6450">
              <a:latin typeface="Avalon Medium"/>
              <a:cs typeface="Avalon Medium"/>
            </a:endParaRPr>
          </a:p>
          <a:p>
            <a:pPr marL="21590">
              <a:lnSpc>
                <a:spcPts val="6865"/>
              </a:lnSpc>
            </a:pPr>
            <a:r>
              <a:rPr sz="6450" spc="-50" dirty="0">
                <a:solidFill>
                  <a:srgbClr val="F1B91B"/>
                </a:solidFill>
                <a:latin typeface="Avalon Medium"/>
                <a:cs typeface="Avalon Medium"/>
              </a:rPr>
              <a:t>2</a:t>
            </a:r>
            <a:endParaRPr sz="6450">
              <a:latin typeface="Avalon Medium"/>
              <a:cs typeface="Avalon Medium"/>
            </a:endParaRPr>
          </a:p>
          <a:p>
            <a:pPr marL="28575">
              <a:lnSpc>
                <a:spcPts val="6990"/>
              </a:lnSpc>
            </a:pPr>
            <a:r>
              <a:rPr sz="6450" spc="-50" dirty="0">
                <a:solidFill>
                  <a:srgbClr val="F1B91B"/>
                </a:solidFill>
                <a:latin typeface="Avalon Medium"/>
                <a:cs typeface="Avalon Medium"/>
              </a:rPr>
              <a:t>3</a:t>
            </a:r>
            <a:endParaRPr sz="6450">
              <a:latin typeface="Avalon Medium"/>
              <a:cs typeface="Avalon Medium"/>
            </a:endParaRPr>
          </a:p>
          <a:p>
            <a:pPr marL="12700">
              <a:lnSpc>
                <a:spcPts val="7455"/>
              </a:lnSpc>
            </a:pPr>
            <a:r>
              <a:rPr sz="6450" spc="-50" dirty="0">
                <a:solidFill>
                  <a:srgbClr val="F1B91B"/>
                </a:solidFill>
                <a:latin typeface="Avalon Medium"/>
                <a:cs typeface="Avalon Medium"/>
              </a:rPr>
              <a:t>4</a:t>
            </a:r>
            <a:endParaRPr sz="6450">
              <a:latin typeface="Avalon Medium"/>
              <a:cs typeface="Avalon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817597" cy="77644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858"/>
            <a:ext cx="13811250" cy="7766050"/>
          </a:xfrm>
          <a:custGeom>
            <a:avLst/>
            <a:gdLst/>
            <a:ahLst/>
            <a:cxnLst/>
            <a:rect l="l" t="t" r="r" b="b"/>
            <a:pathLst>
              <a:path w="13811250" h="7766050">
                <a:moveTo>
                  <a:pt x="13810742" y="0"/>
                </a:moveTo>
                <a:lnTo>
                  <a:pt x="0" y="0"/>
                </a:lnTo>
                <a:lnTo>
                  <a:pt x="0" y="7765542"/>
                </a:lnTo>
                <a:lnTo>
                  <a:pt x="13810742" y="7765542"/>
                </a:lnTo>
                <a:lnTo>
                  <a:pt x="13810742" y="0"/>
                </a:lnTo>
                <a:close/>
              </a:path>
            </a:pathLst>
          </a:custGeom>
          <a:solidFill>
            <a:srgbClr val="F1B91B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49"/>
            <a:ext cx="13811250" cy="7766050"/>
          </a:xfrm>
          <a:custGeom>
            <a:avLst/>
            <a:gdLst/>
            <a:ahLst/>
            <a:cxnLst/>
            <a:rect l="l" t="t" r="r" b="b"/>
            <a:pathLst>
              <a:path w="13811250" h="7766050">
                <a:moveTo>
                  <a:pt x="13810747" y="7765550"/>
                </a:moveTo>
                <a:lnTo>
                  <a:pt x="13810747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0949" y="4906647"/>
            <a:ext cx="11181080" cy="2197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Every</a:t>
            </a:r>
            <a:r>
              <a:rPr sz="235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member is</a:t>
            </a:r>
            <a:r>
              <a:rPr sz="2350" spc="1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a</a:t>
            </a:r>
            <a:r>
              <a:rPr sz="2350" spc="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witness:</a:t>
            </a:r>
            <a:r>
              <a:rPr sz="2350" spc="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at</a:t>
            </a:r>
            <a:r>
              <a:rPr sz="2350" spc="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home</a:t>
            </a:r>
            <a:r>
              <a:rPr sz="2350" spc="-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and</a:t>
            </a:r>
            <a:r>
              <a:rPr sz="2350" spc="1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work, online</a:t>
            </a:r>
            <a:r>
              <a:rPr sz="2350" spc="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and</a:t>
            </a:r>
            <a:r>
              <a:rPr sz="2350" spc="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on</a:t>
            </a:r>
            <a:r>
              <a:rPr sz="2350" spc="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the</a:t>
            </a:r>
            <a:r>
              <a:rPr sz="2350" spc="-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street,</a:t>
            </a:r>
            <a:r>
              <a:rPr sz="235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we</a:t>
            </a:r>
            <a:r>
              <a:rPr sz="2350" spc="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carry</a:t>
            </a:r>
            <a:r>
              <a:rPr sz="2350" spc="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the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gospel</a:t>
            </a:r>
            <a:r>
              <a:rPr sz="2350" spc="-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into</a:t>
            </a:r>
            <a:r>
              <a:rPr sz="2350" spc="-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the</a:t>
            </a:r>
            <a:r>
              <a:rPr sz="235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fabric</a:t>
            </a:r>
            <a:r>
              <a:rPr sz="2350"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of</a:t>
            </a:r>
            <a:r>
              <a:rPr sz="2350" spc="-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ordinary</a:t>
            </a:r>
            <a:r>
              <a:rPr sz="2350"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life.</a:t>
            </a:r>
            <a:r>
              <a:rPr sz="2350"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spc="-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To</a:t>
            </a:r>
            <a:r>
              <a:rPr sz="2350" spc="-1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sustain</a:t>
            </a:r>
            <a:r>
              <a:rPr sz="235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this,</a:t>
            </a:r>
            <a:r>
              <a:rPr sz="2350"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we</a:t>
            </a:r>
            <a:r>
              <a:rPr sz="235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will</a:t>
            </a:r>
            <a:r>
              <a:rPr sz="2350"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foster</a:t>
            </a:r>
            <a:r>
              <a:rPr sz="2350" spc="-5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a</a:t>
            </a:r>
            <a:r>
              <a:rPr sz="235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culture</a:t>
            </a:r>
            <a:r>
              <a:rPr sz="235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where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mission</a:t>
            </a:r>
            <a:r>
              <a:rPr sz="235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is</a:t>
            </a:r>
            <a:r>
              <a:rPr sz="2350" spc="-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a</a:t>
            </a:r>
            <a:r>
              <a:rPr sz="2350" spc="-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way</a:t>
            </a:r>
            <a:r>
              <a:rPr sz="2350" spc="-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of</a:t>
            </a:r>
            <a:r>
              <a:rPr sz="235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life,</a:t>
            </a:r>
            <a:r>
              <a:rPr sz="235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equip</a:t>
            </a:r>
            <a:r>
              <a:rPr sz="2350"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members</a:t>
            </a:r>
            <a:r>
              <a:rPr sz="2350" spc="-5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to</a:t>
            </a:r>
            <a:r>
              <a:rPr sz="2350" spc="-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respond</a:t>
            </a:r>
            <a:r>
              <a:rPr sz="235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to</a:t>
            </a:r>
            <a:r>
              <a:rPr sz="235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their</a:t>
            </a:r>
            <a:r>
              <a:rPr sz="2350" spc="-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contexts,</a:t>
            </a:r>
            <a:r>
              <a:rPr sz="235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coordinate</a:t>
            </a:r>
            <a:r>
              <a:rPr sz="2350"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lang="en-US" sz="235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ministries</a:t>
            </a:r>
            <a:r>
              <a:rPr sz="2350"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focusing</a:t>
            </a:r>
            <a:r>
              <a:rPr sz="2350" spc="-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on</a:t>
            </a:r>
            <a:r>
              <a:rPr sz="2350" spc="-5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shared</a:t>
            </a:r>
            <a:r>
              <a:rPr sz="2350" spc="-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outcomes,</a:t>
            </a:r>
            <a:r>
              <a:rPr sz="2350" spc="-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clarify</a:t>
            </a:r>
            <a:r>
              <a:rPr sz="2350" spc="-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the</a:t>
            </a:r>
            <a:r>
              <a:rPr sz="2350" spc="-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discipleship</a:t>
            </a:r>
            <a:r>
              <a:rPr sz="235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pathway,</a:t>
            </a:r>
            <a:r>
              <a:rPr sz="2350" spc="-5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encourage</a:t>
            </a:r>
            <a:r>
              <a:rPr sz="2350" spc="-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civic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involvement</a:t>
            </a:r>
            <a:r>
              <a:rPr sz="2350" spc="-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for the</a:t>
            </a:r>
            <a:r>
              <a:rPr sz="2350" spc="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common</a:t>
            </a:r>
            <a:r>
              <a:rPr sz="2350" spc="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good,</a:t>
            </a:r>
            <a:r>
              <a:rPr sz="2350" spc="-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and</a:t>
            </a:r>
            <a:r>
              <a:rPr sz="2350" spc="1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join</a:t>
            </a:r>
            <a:r>
              <a:rPr sz="2350" spc="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the</a:t>
            </a:r>
            <a:r>
              <a:rPr sz="2350" spc="-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missionary</a:t>
            </a:r>
            <a:r>
              <a:rPr sz="2350" spc="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efforts</a:t>
            </a:r>
            <a:r>
              <a:rPr sz="2350" spc="-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of</a:t>
            </a:r>
            <a:r>
              <a:rPr sz="2350" spc="-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the</a:t>
            </a:r>
            <a:r>
              <a:rPr sz="2350" spc="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 </a:t>
            </a:r>
            <a:r>
              <a:rPr sz="235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/>
              </a:rPr>
              <a:t>worldwide church.</a:t>
            </a:r>
            <a:endParaRPr sz="2350" dirty="0">
              <a:latin typeface="Segoe UI Emoji" panose="020B0502040204020203" pitchFamily="34" charset="0"/>
              <a:ea typeface="Segoe UI Emoji" panose="020B0502040204020203" pitchFamily="34" charset="0"/>
              <a:cs typeface="Segoe UI Emoj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4761" y="2209800"/>
            <a:ext cx="3303270" cy="1013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450" spc="-10" dirty="0">
                <a:solidFill>
                  <a:srgbClr val="FFFFFF"/>
                </a:solidFill>
                <a:latin typeface="Nirmala Text"/>
                <a:cs typeface="Nirmala Text"/>
              </a:rPr>
              <a:t>MISSION</a:t>
            </a:r>
            <a:endParaRPr sz="6450" dirty="0">
              <a:latin typeface="Nirmala Text"/>
              <a:cs typeface="Nirmala Text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975641" y="2271395"/>
            <a:ext cx="2639695" cy="2986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750" spc="-10" dirty="0">
                <a:solidFill>
                  <a:srgbClr val="FFFFFF"/>
                </a:solidFill>
                <a:latin typeface="Chin up Buttercup Alt"/>
                <a:cs typeface="Chin up Buttercup Alt"/>
              </a:rPr>
              <a:t>for</a:t>
            </a:r>
            <a:r>
              <a:rPr sz="19400" spc="-10" dirty="0">
                <a:solidFill>
                  <a:srgbClr val="FFFFFF"/>
                </a:solidFill>
                <a:latin typeface="Chin up Buttercup Alt"/>
                <a:cs typeface="Chin up Buttercup Alt"/>
              </a:rPr>
              <a:t>All</a:t>
            </a:r>
            <a:endParaRPr sz="19400" dirty="0">
              <a:latin typeface="Chin up Buttercup Alt"/>
              <a:cs typeface="Chin up Buttercup Al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013129"/>
            <a:ext cx="1711325" cy="4999355"/>
            <a:chOff x="0" y="2013129"/>
            <a:chExt cx="1711325" cy="4999355"/>
          </a:xfrm>
        </p:grpSpPr>
        <p:sp>
          <p:nvSpPr>
            <p:cNvPr id="9" name="object 9"/>
            <p:cNvSpPr/>
            <p:nvPr/>
          </p:nvSpPr>
          <p:spPr>
            <a:xfrm>
              <a:off x="562858" y="5449604"/>
              <a:ext cx="1148080" cy="1562735"/>
            </a:xfrm>
            <a:custGeom>
              <a:avLst/>
              <a:gdLst/>
              <a:ahLst/>
              <a:cxnLst/>
              <a:rect l="l" t="t" r="r" b="b"/>
              <a:pathLst>
                <a:path w="1148080" h="1562734">
                  <a:moveTo>
                    <a:pt x="1052426" y="0"/>
                  </a:moveTo>
                  <a:lnTo>
                    <a:pt x="1011836" y="3892"/>
                  </a:lnTo>
                  <a:lnTo>
                    <a:pt x="970915" y="11596"/>
                  </a:lnTo>
                  <a:lnTo>
                    <a:pt x="929663" y="23110"/>
                  </a:lnTo>
                  <a:lnTo>
                    <a:pt x="888079" y="38434"/>
                  </a:lnTo>
                  <a:lnTo>
                    <a:pt x="846165" y="57569"/>
                  </a:lnTo>
                  <a:lnTo>
                    <a:pt x="803919" y="80514"/>
                  </a:lnTo>
                  <a:lnTo>
                    <a:pt x="761341" y="107270"/>
                  </a:lnTo>
                  <a:lnTo>
                    <a:pt x="718433" y="137837"/>
                  </a:lnTo>
                  <a:lnTo>
                    <a:pt x="675193" y="172214"/>
                  </a:lnTo>
                  <a:lnTo>
                    <a:pt x="631622" y="210401"/>
                  </a:lnTo>
                  <a:lnTo>
                    <a:pt x="587720" y="252400"/>
                  </a:lnTo>
                  <a:lnTo>
                    <a:pt x="543486" y="298208"/>
                  </a:lnTo>
                  <a:lnTo>
                    <a:pt x="467708" y="395276"/>
                  </a:lnTo>
                  <a:lnTo>
                    <a:pt x="399423" y="484063"/>
                  </a:lnTo>
                  <a:lnTo>
                    <a:pt x="338632" y="564571"/>
                  </a:lnTo>
                  <a:lnTo>
                    <a:pt x="311046" y="601719"/>
                  </a:lnTo>
                  <a:lnTo>
                    <a:pt x="285333" y="636798"/>
                  </a:lnTo>
                  <a:lnTo>
                    <a:pt x="261493" y="669807"/>
                  </a:lnTo>
                  <a:lnTo>
                    <a:pt x="219433" y="729614"/>
                  </a:lnTo>
                  <a:lnTo>
                    <a:pt x="184919" y="778594"/>
                  </a:lnTo>
                  <a:lnTo>
                    <a:pt x="151619" y="823489"/>
                  </a:lnTo>
                  <a:lnTo>
                    <a:pt x="119535" y="864298"/>
                  </a:lnTo>
                  <a:lnTo>
                    <a:pt x="88665" y="901022"/>
                  </a:lnTo>
                  <a:lnTo>
                    <a:pt x="59011" y="933661"/>
                  </a:lnTo>
                  <a:lnTo>
                    <a:pt x="30571" y="962215"/>
                  </a:lnTo>
                  <a:lnTo>
                    <a:pt x="13916" y="974142"/>
                  </a:lnTo>
                  <a:lnTo>
                    <a:pt x="3727" y="986072"/>
                  </a:lnTo>
                  <a:lnTo>
                    <a:pt x="0" y="998002"/>
                  </a:lnTo>
                  <a:lnTo>
                    <a:pt x="2733" y="1009929"/>
                  </a:lnTo>
                  <a:lnTo>
                    <a:pt x="13172" y="1015894"/>
                  </a:lnTo>
                  <a:lnTo>
                    <a:pt x="40509" y="1017882"/>
                  </a:lnTo>
                  <a:lnTo>
                    <a:pt x="84743" y="1015894"/>
                  </a:lnTo>
                  <a:lnTo>
                    <a:pt x="145874" y="1009929"/>
                  </a:lnTo>
                  <a:lnTo>
                    <a:pt x="218934" y="1002473"/>
                  </a:lnTo>
                  <a:lnTo>
                    <a:pt x="285037" y="996010"/>
                  </a:lnTo>
                  <a:lnTo>
                    <a:pt x="344182" y="990543"/>
                  </a:lnTo>
                  <a:lnTo>
                    <a:pt x="396369" y="986069"/>
                  </a:lnTo>
                  <a:lnTo>
                    <a:pt x="441599" y="982589"/>
                  </a:lnTo>
                  <a:lnTo>
                    <a:pt x="479870" y="980104"/>
                  </a:lnTo>
                  <a:lnTo>
                    <a:pt x="535536" y="978115"/>
                  </a:lnTo>
                  <a:lnTo>
                    <a:pt x="518598" y="1033781"/>
                  </a:lnTo>
                  <a:lnTo>
                    <a:pt x="503134" y="1087680"/>
                  </a:lnTo>
                  <a:lnTo>
                    <a:pt x="489143" y="1139811"/>
                  </a:lnTo>
                  <a:lnTo>
                    <a:pt x="476625" y="1190176"/>
                  </a:lnTo>
                  <a:lnTo>
                    <a:pt x="465580" y="1238774"/>
                  </a:lnTo>
                  <a:lnTo>
                    <a:pt x="456008" y="1285604"/>
                  </a:lnTo>
                  <a:lnTo>
                    <a:pt x="447910" y="1330667"/>
                  </a:lnTo>
                  <a:lnTo>
                    <a:pt x="441285" y="1373963"/>
                  </a:lnTo>
                  <a:lnTo>
                    <a:pt x="436133" y="1415491"/>
                  </a:lnTo>
                  <a:lnTo>
                    <a:pt x="431659" y="1479856"/>
                  </a:lnTo>
                  <a:lnTo>
                    <a:pt x="434142" y="1525830"/>
                  </a:lnTo>
                  <a:lnTo>
                    <a:pt x="443584" y="1553413"/>
                  </a:lnTo>
                  <a:lnTo>
                    <a:pt x="459984" y="1562608"/>
                  </a:lnTo>
                  <a:lnTo>
                    <a:pt x="479615" y="1554904"/>
                  </a:lnTo>
                  <a:lnTo>
                    <a:pt x="498750" y="1531793"/>
                  </a:lnTo>
                  <a:lnTo>
                    <a:pt x="517391" y="1493272"/>
                  </a:lnTo>
                  <a:lnTo>
                    <a:pt x="535536" y="1439341"/>
                  </a:lnTo>
                  <a:lnTo>
                    <a:pt x="550049" y="1391748"/>
                  </a:lnTo>
                  <a:lnTo>
                    <a:pt x="564958" y="1344393"/>
                  </a:lnTo>
                  <a:lnTo>
                    <a:pt x="580266" y="1297277"/>
                  </a:lnTo>
                  <a:lnTo>
                    <a:pt x="595970" y="1250399"/>
                  </a:lnTo>
                  <a:lnTo>
                    <a:pt x="612072" y="1203759"/>
                  </a:lnTo>
                  <a:lnTo>
                    <a:pt x="628572" y="1157359"/>
                  </a:lnTo>
                  <a:lnTo>
                    <a:pt x="645470" y="1111196"/>
                  </a:lnTo>
                  <a:lnTo>
                    <a:pt x="662766" y="1065272"/>
                  </a:lnTo>
                  <a:lnTo>
                    <a:pt x="680461" y="1019587"/>
                  </a:lnTo>
                  <a:lnTo>
                    <a:pt x="698553" y="974140"/>
                  </a:lnTo>
                  <a:lnTo>
                    <a:pt x="750986" y="974886"/>
                  </a:lnTo>
                  <a:lnTo>
                    <a:pt x="800936" y="977122"/>
                  </a:lnTo>
                  <a:lnTo>
                    <a:pt x="848402" y="980848"/>
                  </a:lnTo>
                  <a:lnTo>
                    <a:pt x="893384" y="986066"/>
                  </a:lnTo>
                  <a:lnTo>
                    <a:pt x="907798" y="987559"/>
                  </a:lnTo>
                  <a:lnTo>
                    <a:pt x="919228" y="988056"/>
                  </a:lnTo>
                  <a:lnTo>
                    <a:pt x="927677" y="987559"/>
                  </a:lnTo>
                  <a:lnTo>
                    <a:pt x="933147" y="986066"/>
                  </a:lnTo>
                  <a:lnTo>
                    <a:pt x="879465" y="952271"/>
                  </a:lnTo>
                  <a:lnTo>
                    <a:pt x="807398" y="936867"/>
                  </a:lnTo>
                  <a:lnTo>
                    <a:pt x="763536" y="931027"/>
                  </a:lnTo>
                  <a:lnTo>
                    <a:pt x="714453" y="926426"/>
                  </a:lnTo>
                  <a:lnTo>
                    <a:pt x="729475" y="886006"/>
                  </a:lnTo>
                  <a:lnTo>
                    <a:pt x="745381" y="844258"/>
                  </a:lnTo>
                  <a:lnTo>
                    <a:pt x="762171" y="801184"/>
                  </a:lnTo>
                  <a:lnTo>
                    <a:pt x="779842" y="756784"/>
                  </a:lnTo>
                  <a:lnTo>
                    <a:pt x="798396" y="711058"/>
                  </a:lnTo>
                  <a:lnTo>
                    <a:pt x="817831" y="664006"/>
                  </a:lnTo>
                  <a:lnTo>
                    <a:pt x="873003" y="538012"/>
                  </a:lnTo>
                  <a:lnTo>
                    <a:pt x="919227" y="434384"/>
                  </a:lnTo>
                  <a:lnTo>
                    <a:pt x="938984" y="390957"/>
                  </a:lnTo>
                  <a:lnTo>
                    <a:pt x="956504" y="353121"/>
                  </a:lnTo>
                  <a:lnTo>
                    <a:pt x="984836" y="294220"/>
                  </a:lnTo>
                  <a:lnTo>
                    <a:pt x="1010925" y="236075"/>
                  </a:lnTo>
                  <a:lnTo>
                    <a:pt x="1025584" y="192838"/>
                  </a:lnTo>
                  <a:lnTo>
                    <a:pt x="1028813" y="164510"/>
                  </a:lnTo>
                  <a:lnTo>
                    <a:pt x="1020612" y="151091"/>
                  </a:lnTo>
                  <a:lnTo>
                    <a:pt x="968928" y="167989"/>
                  </a:lnTo>
                  <a:lnTo>
                    <a:pt x="934139" y="201040"/>
                  </a:lnTo>
                  <a:lnTo>
                    <a:pt x="893384" y="250494"/>
                  </a:lnTo>
                  <a:lnTo>
                    <a:pt x="866897" y="285883"/>
                  </a:lnTo>
                  <a:lnTo>
                    <a:pt x="840936" y="322653"/>
                  </a:lnTo>
                  <a:lnTo>
                    <a:pt x="815501" y="360802"/>
                  </a:lnTo>
                  <a:lnTo>
                    <a:pt x="790592" y="400332"/>
                  </a:lnTo>
                  <a:lnTo>
                    <a:pt x="766210" y="441243"/>
                  </a:lnTo>
                  <a:lnTo>
                    <a:pt x="742353" y="483534"/>
                  </a:lnTo>
                  <a:lnTo>
                    <a:pt x="719023" y="527205"/>
                  </a:lnTo>
                  <a:lnTo>
                    <a:pt x="696218" y="572257"/>
                  </a:lnTo>
                  <a:lnTo>
                    <a:pt x="673940" y="618690"/>
                  </a:lnTo>
                  <a:lnTo>
                    <a:pt x="652189" y="666502"/>
                  </a:lnTo>
                  <a:lnTo>
                    <a:pt x="630964" y="715695"/>
                  </a:lnTo>
                  <a:lnTo>
                    <a:pt x="606854" y="779062"/>
                  </a:lnTo>
                  <a:lnTo>
                    <a:pt x="586225" y="833983"/>
                  </a:lnTo>
                  <a:lnTo>
                    <a:pt x="569077" y="880455"/>
                  </a:lnTo>
                  <a:lnTo>
                    <a:pt x="555411" y="918476"/>
                  </a:lnTo>
                  <a:lnTo>
                    <a:pt x="494528" y="915000"/>
                  </a:lnTo>
                  <a:lnTo>
                    <a:pt x="439111" y="912515"/>
                  </a:lnTo>
                  <a:lnTo>
                    <a:pt x="389162" y="911023"/>
                  </a:lnTo>
                  <a:lnTo>
                    <a:pt x="344680" y="910526"/>
                  </a:lnTo>
                  <a:lnTo>
                    <a:pt x="290447" y="912436"/>
                  </a:lnTo>
                  <a:lnTo>
                    <a:pt x="239076" y="914980"/>
                  </a:lnTo>
                  <a:lnTo>
                    <a:pt x="190567" y="918159"/>
                  </a:lnTo>
                  <a:lnTo>
                    <a:pt x="144920" y="921975"/>
                  </a:lnTo>
                  <a:lnTo>
                    <a:pt x="102136" y="926426"/>
                  </a:lnTo>
                  <a:lnTo>
                    <a:pt x="125832" y="906070"/>
                  </a:lnTo>
                  <a:lnTo>
                    <a:pt x="155575" y="876807"/>
                  </a:lnTo>
                  <a:lnTo>
                    <a:pt x="191362" y="838637"/>
                  </a:lnTo>
                  <a:lnTo>
                    <a:pt x="233193" y="791558"/>
                  </a:lnTo>
                  <a:lnTo>
                    <a:pt x="281066" y="735571"/>
                  </a:lnTo>
                  <a:lnTo>
                    <a:pt x="464063" y="516055"/>
                  </a:lnTo>
                  <a:lnTo>
                    <a:pt x="544612" y="420480"/>
                  </a:lnTo>
                  <a:lnTo>
                    <a:pt x="571312" y="389648"/>
                  </a:lnTo>
                  <a:lnTo>
                    <a:pt x="612151" y="345938"/>
                  </a:lnTo>
                  <a:lnTo>
                    <a:pt x="652492" y="304935"/>
                  </a:lnTo>
                  <a:lnTo>
                    <a:pt x="692337" y="266637"/>
                  </a:lnTo>
                  <a:lnTo>
                    <a:pt x="731684" y="231046"/>
                  </a:lnTo>
                  <a:lnTo>
                    <a:pt x="770534" y="198160"/>
                  </a:lnTo>
                  <a:lnTo>
                    <a:pt x="808888" y="167981"/>
                  </a:lnTo>
                  <a:lnTo>
                    <a:pt x="846744" y="140507"/>
                  </a:lnTo>
                  <a:lnTo>
                    <a:pt x="884103" y="115739"/>
                  </a:lnTo>
                  <a:lnTo>
                    <a:pt x="920966" y="93677"/>
                  </a:lnTo>
                  <a:lnTo>
                    <a:pt x="957332" y="74321"/>
                  </a:lnTo>
                  <a:lnTo>
                    <a:pt x="993202" y="57670"/>
                  </a:lnTo>
                  <a:lnTo>
                    <a:pt x="1062868" y="36525"/>
                  </a:lnTo>
                  <a:lnTo>
                    <a:pt x="1122505" y="26586"/>
                  </a:lnTo>
                  <a:lnTo>
                    <a:pt x="1147854" y="23850"/>
                  </a:lnTo>
                  <a:lnTo>
                    <a:pt x="1125487" y="14901"/>
                  </a:lnTo>
                  <a:lnTo>
                    <a:pt x="1102126" y="7943"/>
                  </a:lnTo>
                  <a:lnTo>
                    <a:pt x="1077772" y="2976"/>
                  </a:lnTo>
                  <a:lnTo>
                    <a:pt x="1052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4985" y="3009512"/>
              <a:ext cx="199390" cy="114935"/>
            </a:xfrm>
            <a:custGeom>
              <a:avLst/>
              <a:gdLst/>
              <a:ahLst/>
              <a:cxnLst/>
              <a:rect l="l" t="t" r="r" b="b"/>
              <a:pathLst>
                <a:path w="199390" h="114935">
                  <a:moveTo>
                    <a:pt x="199110" y="114858"/>
                  </a:moveTo>
                  <a:lnTo>
                    <a:pt x="0" y="0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9867" y="2700745"/>
              <a:ext cx="0" cy="229870"/>
            </a:xfrm>
            <a:custGeom>
              <a:avLst/>
              <a:gdLst/>
              <a:ahLst/>
              <a:cxnLst/>
              <a:rect l="l" t="t" r="r" b="b"/>
              <a:pathLst>
                <a:path h="229869">
                  <a:moveTo>
                    <a:pt x="0" y="229730"/>
                  </a:moveTo>
                  <a:lnTo>
                    <a:pt x="0" y="0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4985" y="2506849"/>
              <a:ext cx="199390" cy="114935"/>
            </a:xfrm>
            <a:custGeom>
              <a:avLst/>
              <a:gdLst/>
              <a:ahLst/>
              <a:cxnLst/>
              <a:rect l="l" t="t" r="r" b="b"/>
              <a:pathLst>
                <a:path w="199390" h="114935">
                  <a:moveTo>
                    <a:pt x="199110" y="0"/>
                  </a:moveTo>
                  <a:lnTo>
                    <a:pt x="0" y="114871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9519" y="2700745"/>
              <a:ext cx="0" cy="229870"/>
            </a:xfrm>
            <a:custGeom>
              <a:avLst/>
              <a:gdLst/>
              <a:ahLst/>
              <a:cxnLst/>
              <a:rect l="l" t="t" r="r" b="b"/>
              <a:pathLst>
                <a:path h="229869">
                  <a:moveTo>
                    <a:pt x="0" y="229730"/>
                  </a:moveTo>
                  <a:lnTo>
                    <a:pt x="0" y="0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5290" y="2506844"/>
              <a:ext cx="199390" cy="114935"/>
            </a:xfrm>
            <a:custGeom>
              <a:avLst/>
              <a:gdLst/>
              <a:ahLst/>
              <a:cxnLst/>
              <a:rect l="l" t="t" r="r" b="b"/>
              <a:pathLst>
                <a:path w="199390" h="114935">
                  <a:moveTo>
                    <a:pt x="199110" y="114871"/>
                  </a:moveTo>
                  <a:lnTo>
                    <a:pt x="0" y="0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5290" y="3009505"/>
              <a:ext cx="199390" cy="114935"/>
            </a:xfrm>
            <a:custGeom>
              <a:avLst/>
              <a:gdLst/>
              <a:ahLst/>
              <a:cxnLst/>
              <a:rect l="l" t="t" r="r" b="b"/>
              <a:pathLst>
                <a:path w="199390" h="114935">
                  <a:moveTo>
                    <a:pt x="199110" y="0"/>
                  </a:moveTo>
                  <a:lnTo>
                    <a:pt x="0" y="114858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7025" y="2427820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09" h="105410">
                  <a:moveTo>
                    <a:pt x="52666" y="0"/>
                  </a:moveTo>
                  <a:lnTo>
                    <a:pt x="73164" y="4140"/>
                  </a:lnTo>
                  <a:lnTo>
                    <a:pt x="89903" y="15430"/>
                  </a:lnTo>
                  <a:lnTo>
                    <a:pt x="101193" y="32169"/>
                  </a:lnTo>
                  <a:lnTo>
                    <a:pt x="105333" y="52666"/>
                  </a:lnTo>
                  <a:lnTo>
                    <a:pt x="101193" y="73164"/>
                  </a:lnTo>
                  <a:lnTo>
                    <a:pt x="89903" y="89890"/>
                  </a:lnTo>
                  <a:lnTo>
                    <a:pt x="73164" y="101180"/>
                  </a:lnTo>
                  <a:lnTo>
                    <a:pt x="52666" y="105321"/>
                  </a:lnTo>
                  <a:lnTo>
                    <a:pt x="32169" y="101180"/>
                  </a:lnTo>
                  <a:lnTo>
                    <a:pt x="15430" y="89890"/>
                  </a:lnTo>
                  <a:lnTo>
                    <a:pt x="4140" y="73164"/>
                  </a:lnTo>
                  <a:lnTo>
                    <a:pt x="0" y="52666"/>
                  </a:lnTo>
                  <a:lnTo>
                    <a:pt x="4140" y="32169"/>
                  </a:lnTo>
                  <a:lnTo>
                    <a:pt x="15430" y="15430"/>
                  </a:lnTo>
                  <a:lnTo>
                    <a:pt x="32169" y="4140"/>
                  </a:lnTo>
                  <a:lnTo>
                    <a:pt x="52666" y="0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7025" y="3098079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09" h="105410">
                  <a:moveTo>
                    <a:pt x="52666" y="105321"/>
                  </a:moveTo>
                  <a:lnTo>
                    <a:pt x="73164" y="101180"/>
                  </a:lnTo>
                  <a:lnTo>
                    <a:pt x="89903" y="89890"/>
                  </a:lnTo>
                  <a:lnTo>
                    <a:pt x="101193" y="73152"/>
                  </a:lnTo>
                  <a:lnTo>
                    <a:pt x="105333" y="52654"/>
                  </a:lnTo>
                  <a:lnTo>
                    <a:pt x="101193" y="32156"/>
                  </a:lnTo>
                  <a:lnTo>
                    <a:pt x="89903" y="15430"/>
                  </a:lnTo>
                  <a:lnTo>
                    <a:pt x="73164" y="4140"/>
                  </a:lnTo>
                  <a:lnTo>
                    <a:pt x="52666" y="0"/>
                  </a:lnTo>
                  <a:lnTo>
                    <a:pt x="32169" y="4140"/>
                  </a:lnTo>
                  <a:lnTo>
                    <a:pt x="15430" y="15430"/>
                  </a:lnTo>
                  <a:lnTo>
                    <a:pt x="4140" y="32156"/>
                  </a:lnTo>
                  <a:lnTo>
                    <a:pt x="0" y="52654"/>
                  </a:lnTo>
                  <a:lnTo>
                    <a:pt x="4140" y="73152"/>
                  </a:lnTo>
                  <a:lnTo>
                    <a:pt x="15430" y="89890"/>
                  </a:lnTo>
                  <a:lnTo>
                    <a:pt x="32169" y="101180"/>
                  </a:lnTo>
                  <a:lnTo>
                    <a:pt x="52666" y="105321"/>
                  </a:lnTo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97651" y="2595774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78600" y="97878"/>
                  </a:moveTo>
                  <a:lnTo>
                    <a:pt x="58775" y="104546"/>
                  </a:lnTo>
                  <a:lnTo>
                    <a:pt x="38646" y="103136"/>
                  </a:lnTo>
                  <a:lnTo>
                    <a:pt x="20497" y="94284"/>
                  </a:lnTo>
                  <a:lnTo>
                    <a:pt x="6667" y="78600"/>
                  </a:lnTo>
                  <a:lnTo>
                    <a:pt x="0" y="58775"/>
                  </a:lnTo>
                  <a:lnTo>
                    <a:pt x="1397" y="38646"/>
                  </a:lnTo>
                  <a:lnTo>
                    <a:pt x="10248" y="20497"/>
                  </a:lnTo>
                  <a:lnTo>
                    <a:pt x="25933" y="6667"/>
                  </a:lnTo>
                  <a:lnTo>
                    <a:pt x="45758" y="0"/>
                  </a:lnTo>
                  <a:lnTo>
                    <a:pt x="65900" y="1409"/>
                  </a:lnTo>
                  <a:lnTo>
                    <a:pt x="84035" y="10261"/>
                  </a:lnTo>
                  <a:lnTo>
                    <a:pt x="97878" y="25933"/>
                  </a:lnTo>
                  <a:lnTo>
                    <a:pt x="104533" y="45758"/>
                  </a:lnTo>
                  <a:lnTo>
                    <a:pt x="103136" y="65900"/>
                  </a:lnTo>
                  <a:lnTo>
                    <a:pt x="94284" y="84048"/>
                  </a:lnTo>
                  <a:lnTo>
                    <a:pt x="78600" y="97878"/>
                  </a:lnTo>
                  <a:close/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7194" y="2930903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78600" y="97878"/>
                  </a:moveTo>
                  <a:lnTo>
                    <a:pt x="94284" y="84048"/>
                  </a:lnTo>
                  <a:lnTo>
                    <a:pt x="103136" y="65900"/>
                  </a:lnTo>
                  <a:lnTo>
                    <a:pt x="104533" y="45758"/>
                  </a:lnTo>
                  <a:lnTo>
                    <a:pt x="97878" y="25933"/>
                  </a:lnTo>
                  <a:lnTo>
                    <a:pt x="84035" y="10261"/>
                  </a:lnTo>
                  <a:lnTo>
                    <a:pt x="65900" y="1409"/>
                  </a:lnTo>
                  <a:lnTo>
                    <a:pt x="45758" y="0"/>
                  </a:lnTo>
                  <a:lnTo>
                    <a:pt x="25933" y="6667"/>
                  </a:lnTo>
                  <a:lnTo>
                    <a:pt x="10248" y="20497"/>
                  </a:lnTo>
                  <a:lnTo>
                    <a:pt x="1396" y="38646"/>
                  </a:lnTo>
                  <a:lnTo>
                    <a:pt x="0" y="58775"/>
                  </a:lnTo>
                  <a:lnTo>
                    <a:pt x="6667" y="78600"/>
                  </a:lnTo>
                  <a:lnTo>
                    <a:pt x="20497" y="94284"/>
                  </a:lnTo>
                  <a:lnTo>
                    <a:pt x="38646" y="103136"/>
                  </a:lnTo>
                  <a:lnTo>
                    <a:pt x="58788" y="104546"/>
                  </a:lnTo>
                  <a:lnTo>
                    <a:pt x="78600" y="97878"/>
                  </a:lnTo>
                  <a:close/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97657" y="2930903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25933" y="97878"/>
                  </a:moveTo>
                  <a:lnTo>
                    <a:pt x="10248" y="84048"/>
                  </a:lnTo>
                  <a:lnTo>
                    <a:pt x="1397" y="65900"/>
                  </a:lnTo>
                  <a:lnTo>
                    <a:pt x="0" y="45758"/>
                  </a:lnTo>
                  <a:lnTo>
                    <a:pt x="6654" y="25933"/>
                  </a:lnTo>
                  <a:lnTo>
                    <a:pt x="20497" y="10261"/>
                  </a:lnTo>
                  <a:lnTo>
                    <a:pt x="38633" y="1409"/>
                  </a:lnTo>
                  <a:lnTo>
                    <a:pt x="58775" y="0"/>
                  </a:lnTo>
                  <a:lnTo>
                    <a:pt x="78600" y="6667"/>
                  </a:lnTo>
                  <a:lnTo>
                    <a:pt x="94284" y="20497"/>
                  </a:lnTo>
                  <a:lnTo>
                    <a:pt x="103136" y="38646"/>
                  </a:lnTo>
                  <a:lnTo>
                    <a:pt x="104533" y="58775"/>
                  </a:lnTo>
                  <a:lnTo>
                    <a:pt x="97878" y="78600"/>
                  </a:lnTo>
                  <a:lnTo>
                    <a:pt x="84035" y="94284"/>
                  </a:lnTo>
                  <a:lnTo>
                    <a:pt x="65887" y="103136"/>
                  </a:lnTo>
                  <a:lnTo>
                    <a:pt x="45745" y="104546"/>
                  </a:lnTo>
                  <a:lnTo>
                    <a:pt x="25933" y="97878"/>
                  </a:lnTo>
                  <a:close/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7199" y="2595774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25933" y="97878"/>
                  </a:moveTo>
                  <a:lnTo>
                    <a:pt x="45745" y="104546"/>
                  </a:lnTo>
                  <a:lnTo>
                    <a:pt x="65887" y="103136"/>
                  </a:lnTo>
                  <a:lnTo>
                    <a:pt x="84035" y="94284"/>
                  </a:lnTo>
                  <a:lnTo>
                    <a:pt x="97878" y="78600"/>
                  </a:lnTo>
                  <a:lnTo>
                    <a:pt x="104533" y="58775"/>
                  </a:lnTo>
                  <a:lnTo>
                    <a:pt x="103136" y="38646"/>
                  </a:lnTo>
                  <a:lnTo>
                    <a:pt x="94284" y="20497"/>
                  </a:lnTo>
                  <a:lnTo>
                    <a:pt x="78600" y="6667"/>
                  </a:lnTo>
                  <a:lnTo>
                    <a:pt x="58775" y="0"/>
                  </a:lnTo>
                  <a:lnTo>
                    <a:pt x="38633" y="1409"/>
                  </a:lnTo>
                  <a:lnTo>
                    <a:pt x="20497" y="10261"/>
                  </a:lnTo>
                  <a:lnTo>
                    <a:pt x="6654" y="25933"/>
                  </a:lnTo>
                  <a:lnTo>
                    <a:pt x="0" y="45758"/>
                  </a:lnTo>
                  <a:lnTo>
                    <a:pt x="1397" y="65900"/>
                  </a:lnTo>
                  <a:lnTo>
                    <a:pt x="10248" y="84048"/>
                  </a:lnTo>
                  <a:lnTo>
                    <a:pt x="25933" y="97878"/>
                  </a:lnTo>
                  <a:close/>
                </a:path>
              </a:pathLst>
            </a:custGeom>
            <a:ln w="210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5522" y="2685324"/>
              <a:ext cx="368935" cy="360045"/>
            </a:xfrm>
            <a:custGeom>
              <a:avLst/>
              <a:gdLst/>
              <a:ahLst/>
              <a:cxnLst/>
              <a:rect l="l" t="t" r="r" b="b"/>
              <a:pathLst>
                <a:path w="368934" h="360044">
                  <a:moveTo>
                    <a:pt x="0" y="179870"/>
                  </a:moveTo>
                  <a:lnTo>
                    <a:pt x="6578" y="132054"/>
                  </a:lnTo>
                  <a:lnTo>
                    <a:pt x="25146" y="89077"/>
                  </a:lnTo>
                  <a:lnTo>
                    <a:pt x="53936" y="52679"/>
                  </a:lnTo>
                  <a:lnTo>
                    <a:pt x="91211" y="24549"/>
                  </a:lnTo>
                  <a:lnTo>
                    <a:pt x="135204" y="6413"/>
                  </a:lnTo>
                  <a:lnTo>
                    <a:pt x="184162" y="0"/>
                  </a:lnTo>
                  <a:lnTo>
                    <a:pt x="233121" y="6413"/>
                  </a:lnTo>
                  <a:lnTo>
                    <a:pt x="277126" y="24549"/>
                  </a:lnTo>
                  <a:lnTo>
                    <a:pt x="314401" y="52679"/>
                  </a:lnTo>
                  <a:lnTo>
                    <a:pt x="343204" y="89077"/>
                  </a:lnTo>
                  <a:lnTo>
                    <a:pt x="361772" y="132054"/>
                  </a:lnTo>
                  <a:lnTo>
                    <a:pt x="368350" y="179870"/>
                  </a:lnTo>
                  <a:lnTo>
                    <a:pt x="361772" y="227685"/>
                  </a:lnTo>
                  <a:lnTo>
                    <a:pt x="343204" y="270662"/>
                  </a:lnTo>
                  <a:lnTo>
                    <a:pt x="314401" y="307060"/>
                  </a:lnTo>
                  <a:lnTo>
                    <a:pt x="277126" y="335191"/>
                  </a:lnTo>
                  <a:lnTo>
                    <a:pt x="233121" y="353314"/>
                  </a:lnTo>
                  <a:lnTo>
                    <a:pt x="184162" y="359740"/>
                  </a:lnTo>
                  <a:lnTo>
                    <a:pt x="135204" y="353314"/>
                  </a:lnTo>
                  <a:lnTo>
                    <a:pt x="91211" y="335191"/>
                  </a:lnTo>
                  <a:lnTo>
                    <a:pt x="53936" y="307060"/>
                  </a:lnTo>
                  <a:lnTo>
                    <a:pt x="25146" y="270662"/>
                  </a:lnTo>
                  <a:lnTo>
                    <a:pt x="6578" y="227685"/>
                  </a:lnTo>
                  <a:lnTo>
                    <a:pt x="0" y="179870"/>
                  </a:lnTo>
                  <a:close/>
                </a:path>
              </a:pathLst>
            </a:custGeom>
            <a:ln w="17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11139" y="2699636"/>
              <a:ext cx="62865" cy="311150"/>
            </a:xfrm>
            <a:custGeom>
              <a:avLst/>
              <a:gdLst/>
              <a:ahLst/>
              <a:cxnLst/>
              <a:rect l="l" t="t" r="r" b="b"/>
              <a:pathLst>
                <a:path w="62865" h="311150">
                  <a:moveTo>
                    <a:pt x="57403" y="310654"/>
                  </a:moveTo>
                  <a:lnTo>
                    <a:pt x="18491" y="296519"/>
                  </a:lnTo>
                  <a:lnTo>
                    <a:pt x="7048" y="288975"/>
                  </a:lnTo>
                  <a:lnTo>
                    <a:pt x="685" y="277736"/>
                  </a:lnTo>
                  <a:lnTo>
                    <a:pt x="0" y="264896"/>
                  </a:lnTo>
                  <a:lnTo>
                    <a:pt x="5613" y="252590"/>
                  </a:lnTo>
                  <a:lnTo>
                    <a:pt x="13411" y="242722"/>
                  </a:lnTo>
                  <a:lnTo>
                    <a:pt x="17335" y="237756"/>
                  </a:lnTo>
                  <a:lnTo>
                    <a:pt x="19456" y="231660"/>
                  </a:lnTo>
                  <a:lnTo>
                    <a:pt x="19456" y="225386"/>
                  </a:lnTo>
                  <a:lnTo>
                    <a:pt x="19456" y="208216"/>
                  </a:lnTo>
                  <a:lnTo>
                    <a:pt x="19456" y="200545"/>
                  </a:lnTo>
                  <a:lnTo>
                    <a:pt x="22644" y="193205"/>
                  </a:lnTo>
                  <a:lnTo>
                    <a:pt x="28270" y="187858"/>
                  </a:lnTo>
                  <a:lnTo>
                    <a:pt x="54063" y="163398"/>
                  </a:lnTo>
                  <a:lnTo>
                    <a:pt x="61379" y="152095"/>
                  </a:lnTo>
                  <a:lnTo>
                    <a:pt x="62636" y="139395"/>
                  </a:lnTo>
                  <a:lnTo>
                    <a:pt x="58102" y="127431"/>
                  </a:lnTo>
                  <a:lnTo>
                    <a:pt x="48069" y="118313"/>
                  </a:lnTo>
                  <a:lnTo>
                    <a:pt x="41440" y="113322"/>
                  </a:lnTo>
                  <a:lnTo>
                    <a:pt x="36614" y="106832"/>
                  </a:lnTo>
                  <a:lnTo>
                    <a:pt x="33845" y="99288"/>
                  </a:lnTo>
                  <a:lnTo>
                    <a:pt x="33362" y="91122"/>
                  </a:lnTo>
                  <a:lnTo>
                    <a:pt x="34607" y="77228"/>
                  </a:lnTo>
                  <a:lnTo>
                    <a:pt x="35432" y="67894"/>
                  </a:lnTo>
                  <a:lnTo>
                    <a:pt x="31508" y="58788"/>
                  </a:lnTo>
                  <a:lnTo>
                    <a:pt x="24091" y="52844"/>
                  </a:lnTo>
                  <a:lnTo>
                    <a:pt x="22364" y="51460"/>
                  </a:lnTo>
                  <a:lnTo>
                    <a:pt x="16408" y="44932"/>
                  </a:lnTo>
                  <a:lnTo>
                    <a:pt x="12826" y="37134"/>
                  </a:lnTo>
                  <a:lnTo>
                    <a:pt x="11772" y="28663"/>
                  </a:lnTo>
                  <a:lnTo>
                    <a:pt x="13411" y="20078"/>
                  </a:lnTo>
                  <a:lnTo>
                    <a:pt x="20675" y="0"/>
                  </a:lnTo>
                </a:path>
              </a:pathLst>
            </a:custGeom>
            <a:ln w="17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8256" y="2743210"/>
              <a:ext cx="180340" cy="287020"/>
            </a:xfrm>
            <a:custGeom>
              <a:avLst/>
              <a:gdLst/>
              <a:ahLst/>
              <a:cxnLst/>
              <a:rect l="l" t="t" r="r" b="b"/>
              <a:pathLst>
                <a:path w="180340" h="287019">
                  <a:moveTo>
                    <a:pt x="0" y="152806"/>
                  </a:moveTo>
                  <a:lnTo>
                    <a:pt x="23456" y="111899"/>
                  </a:lnTo>
                  <a:lnTo>
                    <a:pt x="28105" y="106679"/>
                  </a:lnTo>
                  <a:lnTo>
                    <a:pt x="34251" y="103797"/>
                  </a:lnTo>
                  <a:lnTo>
                    <a:pt x="41071" y="103441"/>
                  </a:lnTo>
                  <a:lnTo>
                    <a:pt x="47713" y="105829"/>
                  </a:lnTo>
                  <a:lnTo>
                    <a:pt x="56705" y="108419"/>
                  </a:lnTo>
                  <a:lnTo>
                    <a:pt x="65265" y="106273"/>
                  </a:lnTo>
                  <a:lnTo>
                    <a:pt x="71653" y="100329"/>
                  </a:lnTo>
                  <a:lnTo>
                    <a:pt x="74168" y="91503"/>
                  </a:lnTo>
                  <a:lnTo>
                    <a:pt x="74168" y="80048"/>
                  </a:lnTo>
                  <a:lnTo>
                    <a:pt x="74168" y="79387"/>
                  </a:lnTo>
                  <a:lnTo>
                    <a:pt x="74218" y="78739"/>
                  </a:lnTo>
                  <a:lnTo>
                    <a:pt x="74295" y="78092"/>
                  </a:lnTo>
                  <a:lnTo>
                    <a:pt x="78752" y="40690"/>
                  </a:lnTo>
                  <a:lnTo>
                    <a:pt x="79171" y="37071"/>
                  </a:lnTo>
                  <a:lnTo>
                    <a:pt x="80797" y="33680"/>
                  </a:lnTo>
                  <a:lnTo>
                    <a:pt x="83362" y="31038"/>
                  </a:lnTo>
                  <a:lnTo>
                    <a:pt x="94843" y="19151"/>
                  </a:lnTo>
                  <a:lnTo>
                    <a:pt x="96393" y="17551"/>
                  </a:lnTo>
                  <a:lnTo>
                    <a:pt x="97612" y="15659"/>
                  </a:lnTo>
                  <a:lnTo>
                    <a:pt x="98425" y="13588"/>
                  </a:lnTo>
                  <a:lnTo>
                    <a:pt x="99555" y="10706"/>
                  </a:lnTo>
                  <a:lnTo>
                    <a:pt x="105155" y="3314"/>
                  </a:lnTo>
                  <a:lnTo>
                    <a:pt x="113347" y="0"/>
                  </a:lnTo>
                  <a:lnTo>
                    <a:pt x="122148" y="1028"/>
                  </a:lnTo>
                  <a:lnTo>
                    <a:pt x="129590" y="6667"/>
                  </a:lnTo>
                  <a:lnTo>
                    <a:pt x="165862" y="54330"/>
                  </a:lnTo>
                  <a:lnTo>
                    <a:pt x="167513" y="56476"/>
                  </a:lnTo>
                  <a:lnTo>
                    <a:pt x="168592" y="58978"/>
                  </a:lnTo>
                  <a:lnTo>
                    <a:pt x="169049" y="61620"/>
                  </a:lnTo>
                  <a:lnTo>
                    <a:pt x="178752" y="118503"/>
                  </a:lnTo>
                  <a:lnTo>
                    <a:pt x="180263" y="127355"/>
                  </a:lnTo>
                  <a:lnTo>
                    <a:pt x="174447" y="135788"/>
                  </a:lnTo>
                  <a:lnTo>
                    <a:pt x="165506" y="137769"/>
                  </a:lnTo>
                  <a:lnTo>
                    <a:pt x="149047" y="141401"/>
                  </a:lnTo>
                  <a:lnTo>
                    <a:pt x="141058" y="145491"/>
                  </a:lnTo>
                  <a:lnTo>
                    <a:pt x="136448" y="152514"/>
                  </a:lnTo>
                  <a:lnTo>
                    <a:pt x="135801" y="160820"/>
                  </a:lnTo>
                  <a:lnTo>
                    <a:pt x="139636" y="168795"/>
                  </a:lnTo>
                  <a:lnTo>
                    <a:pt x="154673" y="186181"/>
                  </a:lnTo>
                  <a:lnTo>
                    <a:pt x="158623" y="190741"/>
                  </a:lnTo>
                  <a:lnTo>
                    <a:pt x="159804" y="196976"/>
                  </a:lnTo>
                  <a:lnTo>
                    <a:pt x="142240" y="246646"/>
                  </a:lnTo>
                  <a:lnTo>
                    <a:pt x="138950" y="252221"/>
                  </a:lnTo>
                  <a:lnTo>
                    <a:pt x="108051" y="286994"/>
                  </a:lnTo>
                </a:path>
              </a:pathLst>
            </a:custGeom>
            <a:ln w="17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59694" y="2582541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145897"/>
                  </a:moveTo>
                  <a:lnTo>
                    <a:pt x="0" y="0"/>
                  </a:lnTo>
                </a:path>
              </a:pathLst>
            </a:custGeom>
            <a:ln w="17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3731" y="262155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0" y="0"/>
                  </a:moveTo>
                  <a:lnTo>
                    <a:pt x="91922" y="0"/>
                  </a:lnTo>
                </a:path>
              </a:pathLst>
            </a:custGeom>
            <a:ln w="17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013129"/>
              <a:ext cx="219710" cy="3740785"/>
            </a:xfrm>
            <a:custGeom>
              <a:avLst/>
              <a:gdLst/>
              <a:ahLst/>
              <a:cxnLst/>
              <a:rect l="l" t="t" r="r" b="b"/>
              <a:pathLst>
                <a:path w="219710" h="3740785">
                  <a:moveTo>
                    <a:pt x="0" y="0"/>
                  </a:moveTo>
                  <a:lnTo>
                    <a:pt x="0" y="3740353"/>
                  </a:lnTo>
                  <a:lnTo>
                    <a:pt x="219329" y="1870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00120" y="589526"/>
            <a:ext cx="4151280" cy="60978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850" b="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FOCUS-</a:t>
            </a:r>
            <a:r>
              <a:rPr sz="3850" b="0" spc="-1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AREAS</a:t>
            </a:r>
            <a:endParaRPr sz="385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object 2">
            <a:extLst>
              <a:ext uri="{FF2B5EF4-FFF2-40B4-BE49-F238E27FC236}">
                <a16:creationId xmlns:a16="http://schemas.microsoft.com/office/drawing/2014/main" id="{03F4B7AA-E11A-4C0B-9A6A-1C6B11379D97}"/>
              </a:ext>
            </a:extLst>
          </p:cNvPr>
          <p:cNvGrpSpPr/>
          <p:nvPr/>
        </p:nvGrpSpPr>
        <p:grpSpPr>
          <a:xfrm>
            <a:off x="0" y="0"/>
            <a:ext cx="13817600" cy="7772400"/>
            <a:chOff x="0" y="0"/>
            <a:chExt cx="13817600" cy="7772400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F86F610D-82BB-762B-7FBB-081FE200734A}"/>
                </a:ext>
              </a:extLst>
            </p:cNvPr>
            <p:cNvSpPr/>
            <p:nvPr/>
          </p:nvSpPr>
          <p:spPr>
            <a:xfrm>
              <a:off x="13703" y="0"/>
              <a:ext cx="1927860" cy="7670165"/>
            </a:xfrm>
            <a:custGeom>
              <a:avLst/>
              <a:gdLst/>
              <a:ahLst/>
              <a:cxnLst/>
              <a:rect l="l" t="t" r="r" b="b"/>
              <a:pathLst>
                <a:path w="1927860" h="7670165">
                  <a:moveTo>
                    <a:pt x="0" y="7669580"/>
                  </a:moveTo>
                  <a:lnTo>
                    <a:pt x="1927390" y="7669580"/>
                  </a:lnTo>
                  <a:lnTo>
                    <a:pt x="1927390" y="0"/>
                  </a:lnTo>
                  <a:lnTo>
                    <a:pt x="0" y="0"/>
                  </a:lnTo>
                  <a:lnTo>
                    <a:pt x="0" y="7669580"/>
                  </a:lnTo>
                  <a:close/>
                </a:path>
              </a:pathLst>
            </a:custGeom>
            <a:solidFill>
              <a:srgbClr val="F1B91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B7CD45AD-8D7E-BA4E-0D16-339F62ECCB84}"/>
                </a:ext>
              </a:extLst>
            </p:cNvPr>
            <p:cNvSpPr/>
            <p:nvPr/>
          </p:nvSpPr>
          <p:spPr>
            <a:xfrm>
              <a:off x="0" y="0"/>
              <a:ext cx="1352550" cy="7670165"/>
            </a:xfrm>
            <a:custGeom>
              <a:avLst/>
              <a:gdLst/>
              <a:ahLst/>
              <a:cxnLst/>
              <a:rect l="l" t="t" r="r" b="b"/>
              <a:pathLst>
                <a:path w="1352550" h="7670165">
                  <a:moveTo>
                    <a:pt x="0" y="7669580"/>
                  </a:moveTo>
                  <a:lnTo>
                    <a:pt x="1352245" y="7669580"/>
                  </a:lnTo>
                  <a:lnTo>
                    <a:pt x="1352245" y="0"/>
                  </a:lnTo>
                  <a:lnTo>
                    <a:pt x="0" y="0"/>
                  </a:lnTo>
                  <a:lnTo>
                    <a:pt x="0" y="7669580"/>
                  </a:lnTo>
                  <a:close/>
                </a:path>
              </a:pathLst>
            </a:custGeom>
            <a:solidFill>
              <a:srgbClr val="F1B91B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">
              <a:extLst>
                <a:ext uri="{FF2B5EF4-FFF2-40B4-BE49-F238E27FC236}">
                  <a16:creationId xmlns:a16="http://schemas.microsoft.com/office/drawing/2014/main" id="{BD13AE8F-75F2-F032-2290-DD0F8D1A0D26}"/>
                </a:ext>
              </a:extLst>
            </p:cNvPr>
            <p:cNvSpPr/>
            <p:nvPr/>
          </p:nvSpPr>
          <p:spPr>
            <a:xfrm>
              <a:off x="2385181" y="4022876"/>
              <a:ext cx="0" cy="3749675"/>
            </a:xfrm>
            <a:custGeom>
              <a:avLst/>
              <a:gdLst/>
              <a:ahLst/>
              <a:cxnLst/>
              <a:rect l="l" t="t" r="r" b="b"/>
              <a:pathLst>
                <a:path h="3749675">
                  <a:moveTo>
                    <a:pt x="0" y="0"/>
                  </a:moveTo>
                  <a:lnTo>
                    <a:pt x="0" y="3749522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>
              <a:extLst>
                <a:ext uri="{FF2B5EF4-FFF2-40B4-BE49-F238E27FC236}">
                  <a16:creationId xmlns:a16="http://schemas.microsoft.com/office/drawing/2014/main" id="{3960FDDC-FA0C-47AC-3189-0FDDA39D3119}"/>
                </a:ext>
              </a:extLst>
            </p:cNvPr>
            <p:cNvSpPr/>
            <p:nvPr/>
          </p:nvSpPr>
          <p:spPr>
            <a:xfrm>
              <a:off x="450385" y="911044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4">
                  <a:moveTo>
                    <a:pt x="182854" y="105486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7">
              <a:extLst>
                <a:ext uri="{FF2B5EF4-FFF2-40B4-BE49-F238E27FC236}">
                  <a16:creationId xmlns:a16="http://schemas.microsoft.com/office/drawing/2014/main" id="{63593E69-E9CF-C708-3D90-9DA7C019DE45}"/>
                </a:ext>
              </a:extLst>
            </p:cNvPr>
            <p:cNvSpPr/>
            <p:nvPr/>
          </p:nvSpPr>
          <p:spPr>
            <a:xfrm>
              <a:off x="941602" y="62749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D18A3EDE-8E1B-4FEF-0AFA-C5CED41A1992}"/>
                </a:ext>
              </a:extLst>
            </p:cNvPr>
            <p:cNvSpPr/>
            <p:nvPr/>
          </p:nvSpPr>
          <p:spPr>
            <a:xfrm>
              <a:off x="450385" y="449418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5">
                  <a:moveTo>
                    <a:pt x="182854" y="0"/>
                  </a:moveTo>
                  <a:lnTo>
                    <a:pt x="0" y="105498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9">
              <a:extLst>
                <a:ext uri="{FF2B5EF4-FFF2-40B4-BE49-F238E27FC236}">
                  <a16:creationId xmlns:a16="http://schemas.microsoft.com/office/drawing/2014/main" id="{2C9A1030-C3FB-2C73-4C5E-B0B549EDFA14}"/>
                </a:ext>
              </a:extLst>
            </p:cNvPr>
            <p:cNvSpPr/>
            <p:nvPr/>
          </p:nvSpPr>
          <p:spPr>
            <a:xfrm>
              <a:off x="408630" y="62749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0">
              <a:extLst>
                <a:ext uri="{FF2B5EF4-FFF2-40B4-BE49-F238E27FC236}">
                  <a16:creationId xmlns:a16="http://schemas.microsoft.com/office/drawing/2014/main" id="{02258A2F-FD59-C86F-3DC4-CD20FBDD70F2}"/>
                </a:ext>
              </a:extLst>
            </p:cNvPr>
            <p:cNvSpPr/>
            <p:nvPr/>
          </p:nvSpPr>
          <p:spPr>
            <a:xfrm>
              <a:off x="716993" y="449408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5">
                  <a:moveTo>
                    <a:pt x="182854" y="105498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id="{987C615A-8BD1-F703-75B6-830863A1445E}"/>
                </a:ext>
              </a:extLst>
            </p:cNvPr>
            <p:cNvSpPr/>
            <p:nvPr/>
          </p:nvSpPr>
          <p:spPr>
            <a:xfrm>
              <a:off x="716993" y="911043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4">
                  <a:moveTo>
                    <a:pt x="182854" y="0"/>
                  </a:moveTo>
                  <a:lnTo>
                    <a:pt x="0" y="105486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2">
              <a:extLst>
                <a:ext uri="{FF2B5EF4-FFF2-40B4-BE49-F238E27FC236}">
                  <a16:creationId xmlns:a16="http://schemas.microsoft.com/office/drawing/2014/main" id="{E4EBE23C-1733-C5A4-8DE9-0C099A07B6E6}"/>
                </a:ext>
              </a:extLst>
            </p:cNvPr>
            <p:cNvSpPr/>
            <p:nvPr/>
          </p:nvSpPr>
          <p:spPr>
            <a:xfrm>
              <a:off x="626753" y="376840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8361" y="0"/>
                  </a:moveTo>
                  <a:lnTo>
                    <a:pt x="67183" y="3797"/>
                  </a:lnTo>
                  <a:lnTo>
                    <a:pt x="82562" y="14160"/>
                  </a:lnTo>
                  <a:lnTo>
                    <a:pt x="92925" y="29540"/>
                  </a:lnTo>
                  <a:lnTo>
                    <a:pt x="96723" y="48361"/>
                  </a:lnTo>
                  <a:lnTo>
                    <a:pt x="92925" y="67183"/>
                  </a:lnTo>
                  <a:lnTo>
                    <a:pt x="82562" y="82562"/>
                  </a:lnTo>
                  <a:lnTo>
                    <a:pt x="67183" y="92925"/>
                  </a:lnTo>
                  <a:lnTo>
                    <a:pt x="48361" y="96723"/>
                  </a:lnTo>
                  <a:lnTo>
                    <a:pt x="29540" y="92925"/>
                  </a:lnTo>
                  <a:lnTo>
                    <a:pt x="14160" y="82562"/>
                  </a:lnTo>
                  <a:lnTo>
                    <a:pt x="3797" y="67183"/>
                  </a:lnTo>
                  <a:lnTo>
                    <a:pt x="0" y="48361"/>
                  </a:lnTo>
                  <a:lnTo>
                    <a:pt x="3797" y="29540"/>
                  </a:lnTo>
                  <a:lnTo>
                    <a:pt x="14160" y="14160"/>
                  </a:lnTo>
                  <a:lnTo>
                    <a:pt x="29540" y="3797"/>
                  </a:lnTo>
                  <a:lnTo>
                    <a:pt x="48361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3">
              <a:extLst>
                <a:ext uri="{FF2B5EF4-FFF2-40B4-BE49-F238E27FC236}">
                  <a16:creationId xmlns:a16="http://schemas.microsoft.com/office/drawing/2014/main" id="{47BC98A1-F0AE-63D5-4C88-F92B2A5A0DC2}"/>
                </a:ext>
              </a:extLst>
            </p:cNvPr>
            <p:cNvSpPr/>
            <p:nvPr/>
          </p:nvSpPr>
          <p:spPr>
            <a:xfrm>
              <a:off x="626753" y="992385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5">
                  <a:moveTo>
                    <a:pt x="48361" y="96723"/>
                  </a:moveTo>
                  <a:lnTo>
                    <a:pt x="67183" y="92925"/>
                  </a:lnTo>
                  <a:lnTo>
                    <a:pt x="82562" y="82549"/>
                  </a:lnTo>
                  <a:lnTo>
                    <a:pt x="92925" y="67182"/>
                  </a:lnTo>
                  <a:lnTo>
                    <a:pt x="96723" y="48361"/>
                  </a:lnTo>
                  <a:lnTo>
                    <a:pt x="92925" y="29527"/>
                  </a:lnTo>
                  <a:lnTo>
                    <a:pt x="82562" y="14160"/>
                  </a:lnTo>
                  <a:lnTo>
                    <a:pt x="67183" y="3797"/>
                  </a:lnTo>
                  <a:lnTo>
                    <a:pt x="48361" y="0"/>
                  </a:lnTo>
                  <a:lnTo>
                    <a:pt x="29540" y="3797"/>
                  </a:lnTo>
                  <a:lnTo>
                    <a:pt x="14160" y="14160"/>
                  </a:lnTo>
                  <a:lnTo>
                    <a:pt x="3797" y="29527"/>
                  </a:lnTo>
                  <a:lnTo>
                    <a:pt x="0" y="48361"/>
                  </a:lnTo>
                  <a:lnTo>
                    <a:pt x="3797" y="67182"/>
                  </a:lnTo>
                  <a:lnTo>
                    <a:pt x="14160" y="82549"/>
                  </a:lnTo>
                  <a:lnTo>
                    <a:pt x="29540" y="92925"/>
                  </a:lnTo>
                  <a:lnTo>
                    <a:pt x="48361" y="96723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4">
              <a:extLst>
                <a:ext uri="{FF2B5EF4-FFF2-40B4-BE49-F238E27FC236}">
                  <a16:creationId xmlns:a16="http://schemas.microsoft.com/office/drawing/2014/main" id="{280E8E85-1B93-84C0-3E5D-38F2E2149CEA}"/>
                </a:ext>
              </a:extLst>
            </p:cNvPr>
            <p:cNvSpPr/>
            <p:nvPr/>
          </p:nvSpPr>
          <p:spPr>
            <a:xfrm>
              <a:off x="893648" y="531083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72186" y="89890"/>
                  </a:moveTo>
                  <a:lnTo>
                    <a:pt x="53987" y="96011"/>
                  </a:lnTo>
                  <a:lnTo>
                    <a:pt x="35496" y="94716"/>
                  </a:lnTo>
                  <a:lnTo>
                    <a:pt x="18821" y="86588"/>
                  </a:lnTo>
                  <a:lnTo>
                    <a:pt x="6108" y="72186"/>
                  </a:lnTo>
                  <a:lnTo>
                    <a:pt x="0" y="53987"/>
                  </a:lnTo>
                  <a:lnTo>
                    <a:pt x="1282" y="35496"/>
                  </a:lnTo>
                  <a:lnTo>
                    <a:pt x="9423" y="18834"/>
                  </a:lnTo>
                  <a:lnTo>
                    <a:pt x="23825" y="6121"/>
                  </a:lnTo>
                  <a:lnTo>
                    <a:pt x="42024" y="0"/>
                  </a:lnTo>
                  <a:lnTo>
                    <a:pt x="60515" y="1295"/>
                  </a:lnTo>
                  <a:lnTo>
                    <a:pt x="77177" y="9423"/>
                  </a:lnTo>
                  <a:lnTo>
                    <a:pt x="89890" y="23825"/>
                  </a:lnTo>
                  <a:lnTo>
                    <a:pt x="96011" y="42036"/>
                  </a:lnTo>
                  <a:lnTo>
                    <a:pt x="94716" y="60528"/>
                  </a:lnTo>
                  <a:lnTo>
                    <a:pt x="86588" y="77190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5">
              <a:extLst>
                <a:ext uri="{FF2B5EF4-FFF2-40B4-BE49-F238E27FC236}">
                  <a16:creationId xmlns:a16="http://schemas.microsoft.com/office/drawing/2014/main" id="{92B39DD4-3097-D906-288F-011867BC3774}"/>
                </a:ext>
              </a:extLst>
            </p:cNvPr>
            <p:cNvSpPr/>
            <p:nvPr/>
          </p:nvSpPr>
          <p:spPr>
            <a:xfrm>
              <a:off x="360573" y="838854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72186" y="89890"/>
                  </a:moveTo>
                  <a:lnTo>
                    <a:pt x="86588" y="77190"/>
                  </a:lnTo>
                  <a:lnTo>
                    <a:pt x="94716" y="60528"/>
                  </a:lnTo>
                  <a:lnTo>
                    <a:pt x="96012" y="42024"/>
                  </a:lnTo>
                  <a:lnTo>
                    <a:pt x="89890" y="23812"/>
                  </a:lnTo>
                  <a:lnTo>
                    <a:pt x="77177" y="9423"/>
                  </a:lnTo>
                  <a:lnTo>
                    <a:pt x="60515" y="1295"/>
                  </a:lnTo>
                  <a:lnTo>
                    <a:pt x="42024" y="0"/>
                  </a:lnTo>
                  <a:lnTo>
                    <a:pt x="23825" y="6121"/>
                  </a:lnTo>
                  <a:lnTo>
                    <a:pt x="9423" y="18821"/>
                  </a:lnTo>
                  <a:lnTo>
                    <a:pt x="1282" y="35483"/>
                  </a:lnTo>
                  <a:lnTo>
                    <a:pt x="0" y="53987"/>
                  </a:lnTo>
                  <a:lnTo>
                    <a:pt x="6108" y="72186"/>
                  </a:lnTo>
                  <a:lnTo>
                    <a:pt x="18821" y="86588"/>
                  </a:lnTo>
                  <a:lnTo>
                    <a:pt x="35496" y="94716"/>
                  </a:lnTo>
                  <a:lnTo>
                    <a:pt x="53987" y="96011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6">
              <a:extLst>
                <a:ext uri="{FF2B5EF4-FFF2-40B4-BE49-F238E27FC236}">
                  <a16:creationId xmlns:a16="http://schemas.microsoft.com/office/drawing/2014/main" id="{F9FF5073-C72A-9993-7265-ACAFBDE5FA23}"/>
                </a:ext>
              </a:extLst>
            </p:cNvPr>
            <p:cNvSpPr/>
            <p:nvPr/>
          </p:nvSpPr>
          <p:spPr>
            <a:xfrm>
              <a:off x="893646" y="838854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19">
                  <a:moveTo>
                    <a:pt x="23825" y="89890"/>
                  </a:moveTo>
                  <a:lnTo>
                    <a:pt x="9423" y="77190"/>
                  </a:lnTo>
                  <a:lnTo>
                    <a:pt x="1295" y="60528"/>
                  </a:lnTo>
                  <a:lnTo>
                    <a:pt x="0" y="42024"/>
                  </a:lnTo>
                  <a:lnTo>
                    <a:pt x="6134" y="23812"/>
                  </a:lnTo>
                  <a:lnTo>
                    <a:pt x="18834" y="9423"/>
                  </a:lnTo>
                  <a:lnTo>
                    <a:pt x="35496" y="1295"/>
                  </a:lnTo>
                  <a:lnTo>
                    <a:pt x="53987" y="0"/>
                  </a:lnTo>
                  <a:lnTo>
                    <a:pt x="72186" y="6121"/>
                  </a:lnTo>
                  <a:lnTo>
                    <a:pt x="86588" y="18821"/>
                  </a:lnTo>
                  <a:lnTo>
                    <a:pt x="94729" y="35483"/>
                  </a:lnTo>
                  <a:lnTo>
                    <a:pt x="96012" y="53987"/>
                  </a:lnTo>
                  <a:lnTo>
                    <a:pt x="89903" y="72186"/>
                  </a:lnTo>
                  <a:lnTo>
                    <a:pt x="77190" y="86588"/>
                  </a:lnTo>
                  <a:lnTo>
                    <a:pt x="60528" y="94716"/>
                  </a:lnTo>
                  <a:lnTo>
                    <a:pt x="42024" y="96011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7">
              <a:extLst>
                <a:ext uri="{FF2B5EF4-FFF2-40B4-BE49-F238E27FC236}">
                  <a16:creationId xmlns:a16="http://schemas.microsoft.com/office/drawing/2014/main" id="{2853E8CB-24C4-A10A-7A89-9C3316786506}"/>
                </a:ext>
              </a:extLst>
            </p:cNvPr>
            <p:cNvSpPr/>
            <p:nvPr/>
          </p:nvSpPr>
          <p:spPr>
            <a:xfrm>
              <a:off x="360572" y="531083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23825" y="89890"/>
                  </a:moveTo>
                  <a:lnTo>
                    <a:pt x="42024" y="96011"/>
                  </a:lnTo>
                  <a:lnTo>
                    <a:pt x="60515" y="94716"/>
                  </a:lnTo>
                  <a:lnTo>
                    <a:pt x="77190" y="86588"/>
                  </a:lnTo>
                  <a:lnTo>
                    <a:pt x="89903" y="72186"/>
                  </a:lnTo>
                  <a:lnTo>
                    <a:pt x="96012" y="53987"/>
                  </a:lnTo>
                  <a:lnTo>
                    <a:pt x="94729" y="35496"/>
                  </a:lnTo>
                  <a:lnTo>
                    <a:pt x="86588" y="18834"/>
                  </a:lnTo>
                  <a:lnTo>
                    <a:pt x="72186" y="6121"/>
                  </a:lnTo>
                  <a:lnTo>
                    <a:pt x="53987" y="0"/>
                  </a:lnTo>
                  <a:lnTo>
                    <a:pt x="35496" y="1295"/>
                  </a:lnTo>
                  <a:lnTo>
                    <a:pt x="18834" y="9423"/>
                  </a:lnTo>
                  <a:lnTo>
                    <a:pt x="6121" y="23825"/>
                  </a:lnTo>
                  <a:lnTo>
                    <a:pt x="0" y="42036"/>
                  </a:lnTo>
                  <a:lnTo>
                    <a:pt x="1295" y="60528"/>
                  </a:lnTo>
                  <a:lnTo>
                    <a:pt x="9423" y="77190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8">
              <a:extLst>
                <a:ext uri="{FF2B5EF4-FFF2-40B4-BE49-F238E27FC236}">
                  <a16:creationId xmlns:a16="http://schemas.microsoft.com/office/drawing/2014/main" id="{B88F3433-980F-6ED7-0B50-BD4E603378DC}"/>
                </a:ext>
              </a:extLst>
            </p:cNvPr>
            <p:cNvSpPr/>
            <p:nvPr/>
          </p:nvSpPr>
          <p:spPr>
            <a:xfrm>
              <a:off x="505979" y="613322"/>
              <a:ext cx="338455" cy="330835"/>
            </a:xfrm>
            <a:custGeom>
              <a:avLst/>
              <a:gdLst/>
              <a:ahLst/>
              <a:cxnLst/>
              <a:rect l="l" t="t" r="r" b="b"/>
              <a:pathLst>
                <a:path w="338455" h="330834">
                  <a:moveTo>
                    <a:pt x="0" y="165188"/>
                  </a:moveTo>
                  <a:lnTo>
                    <a:pt x="8623" y="112979"/>
                  </a:lnTo>
                  <a:lnTo>
                    <a:pt x="32626" y="67627"/>
                  </a:lnTo>
                  <a:lnTo>
                    <a:pt x="69240" y="31864"/>
                  </a:lnTo>
                  <a:lnTo>
                    <a:pt x="115671" y="8420"/>
                  </a:lnTo>
                  <a:lnTo>
                    <a:pt x="169138" y="0"/>
                  </a:lnTo>
                  <a:lnTo>
                    <a:pt x="222592" y="8420"/>
                  </a:lnTo>
                  <a:lnTo>
                    <a:pt x="269024" y="31864"/>
                  </a:lnTo>
                  <a:lnTo>
                    <a:pt x="305638" y="67627"/>
                  </a:lnTo>
                  <a:lnTo>
                    <a:pt x="329653" y="112979"/>
                  </a:lnTo>
                  <a:lnTo>
                    <a:pt x="338264" y="165188"/>
                  </a:lnTo>
                  <a:lnTo>
                    <a:pt x="329653" y="217398"/>
                  </a:lnTo>
                  <a:lnTo>
                    <a:pt x="305638" y="262750"/>
                  </a:lnTo>
                  <a:lnTo>
                    <a:pt x="269024" y="298513"/>
                  </a:lnTo>
                  <a:lnTo>
                    <a:pt x="222592" y="321957"/>
                  </a:lnTo>
                  <a:lnTo>
                    <a:pt x="169138" y="330377"/>
                  </a:lnTo>
                  <a:lnTo>
                    <a:pt x="115671" y="321957"/>
                  </a:lnTo>
                  <a:lnTo>
                    <a:pt x="69240" y="298513"/>
                  </a:lnTo>
                  <a:lnTo>
                    <a:pt x="32626" y="262750"/>
                  </a:lnTo>
                  <a:lnTo>
                    <a:pt x="8623" y="217398"/>
                  </a:lnTo>
                  <a:lnTo>
                    <a:pt x="0" y="165188"/>
                  </a:lnTo>
                  <a:close/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9">
              <a:extLst>
                <a:ext uri="{FF2B5EF4-FFF2-40B4-BE49-F238E27FC236}">
                  <a16:creationId xmlns:a16="http://schemas.microsoft.com/office/drawing/2014/main" id="{EDC3F510-87C6-142F-D7CD-E9D74D687BAE}"/>
                </a:ext>
              </a:extLst>
            </p:cNvPr>
            <p:cNvSpPr/>
            <p:nvPr/>
          </p:nvSpPr>
          <p:spPr>
            <a:xfrm>
              <a:off x="722362" y="626471"/>
              <a:ext cx="57785" cy="285750"/>
            </a:xfrm>
            <a:custGeom>
              <a:avLst/>
              <a:gdLst/>
              <a:ahLst/>
              <a:cxnLst/>
              <a:rect l="l" t="t" r="r" b="b"/>
              <a:pathLst>
                <a:path w="57784" h="285750">
                  <a:moveTo>
                    <a:pt x="52717" y="285292"/>
                  </a:moveTo>
                  <a:lnTo>
                    <a:pt x="16979" y="272313"/>
                  </a:lnTo>
                  <a:lnTo>
                    <a:pt x="6476" y="265379"/>
                  </a:lnTo>
                  <a:lnTo>
                    <a:pt x="622" y="255054"/>
                  </a:lnTo>
                  <a:lnTo>
                    <a:pt x="0" y="243281"/>
                  </a:lnTo>
                  <a:lnTo>
                    <a:pt x="5156" y="231965"/>
                  </a:lnTo>
                  <a:lnTo>
                    <a:pt x="12318" y="222910"/>
                  </a:lnTo>
                  <a:lnTo>
                    <a:pt x="15913" y="218338"/>
                  </a:lnTo>
                  <a:lnTo>
                    <a:pt x="17868" y="212737"/>
                  </a:lnTo>
                  <a:lnTo>
                    <a:pt x="17868" y="206984"/>
                  </a:lnTo>
                  <a:lnTo>
                    <a:pt x="17868" y="191211"/>
                  </a:lnTo>
                  <a:lnTo>
                    <a:pt x="17868" y="184162"/>
                  </a:lnTo>
                  <a:lnTo>
                    <a:pt x="20789" y="177431"/>
                  </a:lnTo>
                  <a:lnTo>
                    <a:pt x="25971" y="172516"/>
                  </a:lnTo>
                  <a:lnTo>
                    <a:pt x="49644" y="150063"/>
                  </a:lnTo>
                  <a:lnTo>
                    <a:pt x="56362" y="139674"/>
                  </a:lnTo>
                  <a:lnTo>
                    <a:pt x="57518" y="128003"/>
                  </a:lnTo>
                  <a:lnTo>
                    <a:pt x="53352" y="117017"/>
                  </a:lnTo>
                  <a:lnTo>
                    <a:pt x="44132" y="108648"/>
                  </a:lnTo>
                  <a:lnTo>
                    <a:pt x="38049" y="104076"/>
                  </a:lnTo>
                  <a:lnTo>
                    <a:pt x="33629" y="98107"/>
                  </a:lnTo>
                  <a:lnTo>
                    <a:pt x="31089" y="91185"/>
                  </a:lnTo>
                  <a:lnTo>
                    <a:pt x="30645" y="83692"/>
                  </a:lnTo>
                  <a:lnTo>
                    <a:pt x="31788" y="70929"/>
                  </a:lnTo>
                  <a:lnTo>
                    <a:pt x="32537" y="62356"/>
                  </a:lnTo>
                  <a:lnTo>
                    <a:pt x="28930" y="53987"/>
                  </a:lnTo>
                  <a:lnTo>
                    <a:pt x="22136" y="48526"/>
                  </a:lnTo>
                  <a:lnTo>
                    <a:pt x="20548" y="47256"/>
                  </a:lnTo>
                  <a:lnTo>
                    <a:pt x="15074" y="41262"/>
                  </a:lnTo>
                  <a:lnTo>
                    <a:pt x="11772" y="34099"/>
                  </a:lnTo>
                  <a:lnTo>
                    <a:pt x="10807" y="26314"/>
                  </a:lnTo>
                  <a:lnTo>
                    <a:pt x="12318" y="18427"/>
                  </a:lnTo>
                  <a:lnTo>
                    <a:pt x="18999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0">
              <a:extLst>
                <a:ext uri="{FF2B5EF4-FFF2-40B4-BE49-F238E27FC236}">
                  <a16:creationId xmlns:a16="http://schemas.microsoft.com/office/drawing/2014/main" id="{75F17634-EAF2-5B18-CF03-3231ABBAAD84}"/>
                </a:ext>
              </a:extLst>
            </p:cNvPr>
            <p:cNvSpPr/>
            <p:nvPr/>
          </p:nvSpPr>
          <p:spPr>
            <a:xfrm>
              <a:off x="508490" y="666479"/>
              <a:ext cx="165735" cy="264160"/>
            </a:xfrm>
            <a:custGeom>
              <a:avLst/>
              <a:gdLst/>
              <a:ahLst/>
              <a:cxnLst/>
              <a:rect l="l" t="t" r="r" b="b"/>
              <a:pathLst>
                <a:path w="165734" h="264159">
                  <a:moveTo>
                    <a:pt x="0" y="140334"/>
                  </a:moveTo>
                  <a:lnTo>
                    <a:pt x="21539" y="102781"/>
                  </a:lnTo>
                  <a:lnTo>
                    <a:pt x="25971" y="95046"/>
                  </a:lnTo>
                  <a:lnTo>
                    <a:pt x="36118" y="92494"/>
                  </a:lnTo>
                  <a:lnTo>
                    <a:pt x="43815" y="97193"/>
                  </a:lnTo>
                  <a:lnTo>
                    <a:pt x="52069" y="99580"/>
                  </a:lnTo>
                  <a:lnTo>
                    <a:pt x="59931" y="97612"/>
                  </a:lnTo>
                  <a:lnTo>
                    <a:pt x="65811" y="92138"/>
                  </a:lnTo>
                  <a:lnTo>
                    <a:pt x="68122" y="84035"/>
                  </a:lnTo>
                  <a:lnTo>
                    <a:pt x="68122" y="73507"/>
                  </a:lnTo>
                  <a:lnTo>
                    <a:pt x="68122" y="72910"/>
                  </a:lnTo>
                  <a:lnTo>
                    <a:pt x="68160" y="72313"/>
                  </a:lnTo>
                  <a:lnTo>
                    <a:pt x="68224" y="71716"/>
                  </a:lnTo>
                  <a:lnTo>
                    <a:pt x="72326" y="37376"/>
                  </a:lnTo>
                  <a:lnTo>
                    <a:pt x="72720" y="34048"/>
                  </a:lnTo>
                  <a:lnTo>
                    <a:pt x="74206" y="30937"/>
                  </a:lnTo>
                  <a:lnTo>
                    <a:pt x="76542" y="28511"/>
                  </a:lnTo>
                  <a:lnTo>
                    <a:pt x="87096" y="17589"/>
                  </a:lnTo>
                  <a:lnTo>
                    <a:pt x="88519" y="16116"/>
                  </a:lnTo>
                  <a:lnTo>
                    <a:pt x="89649" y="14389"/>
                  </a:lnTo>
                  <a:lnTo>
                    <a:pt x="90385" y="12484"/>
                  </a:lnTo>
                  <a:lnTo>
                    <a:pt x="91427" y="9829"/>
                  </a:lnTo>
                  <a:lnTo>
                    <a:pt x="96570" y="3047"/>
                  </a:lnTo>
                  <a:lnTo>
                    <a:pt x="104101" y="0"/>
                  </a:lnTo>
                  <a:lnTo>
                    <a:pt x="112179" y="952"/>
                  </a:lnTo>
                  <a:lnTo>
                    <a:pt x="119011" y="6121"/>
                  </a:lnTo>
                  <a:lnTo>
                    <a:pt x="152323" y="49885"/>
                  </a:lnTo>
                  <a:lnTo>
                    <a:pt x="153835" y="51866"/>
                  </a:lnTo>
                  <a:lnTo>
                    <a:pt x="154825" y="54165"/>
                  </a:lnTo>
                  <a:lnTo>
                    <a:pt x="155244" y="56591"/>
                  </a:lnTo>
                  <a:lnTo>
                    <a:pt x="164160" y="108851"/>
                  </a:lnTo>
                  <a:lnTo>
                    <a:pt x="165531" y="116954"/>
                  </a:lnTo>
                  <a:lnTo>
                    <a:pt x="160197" y="124713"/>
                  </a:lnTo>
                  <a:lnTo>
                    <a:pt x="151993" y="126530"/>
                  </a:lnTo>
                  <a:lnTo>
                    <a:pt x="136867" y="129857"/>
                  </a:lnTo>
                  <a:lnTo>
                    <a:pt x="129539" y="133616"/>
                  </a:lnTo>
                  <a:lnTo>
                    <a:pt x="125310" y="140068"/>
                  </a:lnTo>
                  <a:lnTo>
                    <a:pt x="124701" y="147688"/>
                  </a:lnTo>
                  <a:lnTo>
                    <a:pt x="128231" y="155003"/>
                  </a:lnTo>
                  <a:lnTo>
                    <a:pt x="142049" y="171005"/>
                  </a:lnTo>
                  <a:lnTo>
                    <a:pt x="145669" y="175183"/>
                  </a:lnTo>
                  <a:lnTo>
                    <a:pt x="146773" y="180898"/>
                  </a:lnTo>
                  <a:lnTo>
                    <a:pt x="144932" y="186067"/>
                  </a:lnTo>
                  <a:lnTo>
                    <a:pt x="130632" y="226517"/>
                  </a:lnTo>
                  <a:lnTo>
                    <a:pt x="129959" y="228396"/>
                  </a:lnTo>
                  <a:lnTo>
                    <a:pt x="128955" y="230123"/>
                  </a:lnTo>
                  <a:lnTo>
                    <a:pt x="127609" y="231635"/>
                  </a:lnTo>
                  <a:lnTo>
                    <a:pt x="99212" y="263563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1">
              <a:extLst>
                <a:ext uri="{FF2B5EF4-FFF2-40B4-BE49-F238E27FC236}">
                  <a16:creationId xmlns:a16="http://schemas.microsoft.com/office/drawing/2014/main" id="{59F415B9-4AB8-9548-5048-CB609C00D6B6}"/>
                </a:ext>
              </a:extLst>
            </p:cNvPr>
            <p:cNvSpPr/>
            <p:nvPr/>
          </p:nvSpPr>
          <p:spPr>
            <a:xfrm>
              <a:off x="675116" y="518933"/>
              <a:ext cx="0" cy="133985"/>
            </a:xfrm>
            <a:custGeom>
              <a:avLst/>
              <a:gdLst/>
              <a:ahLst/>
              <a:cxnLst/>
              <a:rect l="l" t="t" r="r" b="b"/>
              <a:pathLst>
                <a:path h="133984">
                  <a:moveTo>
                    <a:pt x="0" y="133984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2">
              <a:extLst>
                <a:ext uri="{FF2B5EF4-FFF2-40B4-BE49-F238E27FC236}">
                  <a16:creationId xmlns:a16="http://schemas.microsoft.com/office/drawing/2014/main" id="{4C2080A3-EB24-071B-4DD1-991027FB154E}"/>
                </a:ext>
              </a:extLst>
            </p:cNvPr>
            <p:cNvSpPr/>
            <p:nvPr/>
          </p:nvSpPr>
          <p:spPr>
            <a:xfrm>
              <a:off x="632907" y="554763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16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3">
              <a:extLst>
                <a:ext uri="{FF2B5EF4-FFF2-40B4-BE49-F238E27FC236}">
                  <a16:creationId xmlns:a16="http://schemas.microsoft.com/office/drawing/2014/main" id="{3229622A-FF64-E0AA-9FA1-6E6AE83D3937}"/>
                </a:ext>
              </a:extLst>
            </p:cNvPr>
            <p:cNvSpPr/>
            <p:nvPr/>
          </p:nvSpPr>
          <p:spPr>
            <a:xfrm>
              <a:off x="0" y="7669580"/>
              <a:ext cx="13817600" cy="102870"/>
            </a:xfrm>
            <a:custGeom>
              <a:avLst/>
              <a:gdLst/>
              <a:ahLst/>
              <a:cxnLst/>
              <a:rect l="l" t="t" r="r" b="b"/>
              <a:pathLst>
                <a:path w="13817600" h="102870">
                  <a:moveTo>
                    <a:pt x="13817600" y="0"/>
                  </a:moveTo>
                  <a:lnTo>
                    <a:pt x="0" y="0"/>
                  </a:lnTo>
                  <a:lnTo>
                    <a:pt x="0" y="102819"/>
                  </a:lnTo>
                  <a:lnTo>
                    <a:pt x="13817600" y="102819"/>
                  </a:lnTo>
                  <a:lnTo>
                    <a:pt x="13817600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24">
              <a:extLst>
                <a:ext uri="{FF2B5EF4-FFF2-40B4-BE49-F238E27FC236}">
                  <a16:creationId xmlns:a16="http://schemas.microsoft.com/office/drawing/2014/main" id="{28093886-DADF-6F29-E457-DE3055B7753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1146" y="237252"/>
              <a:ext cx="776562" cy="105216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593873" y="1828800"/>
            <a:ext cx="6266180" cy="1354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99"/>
              </a:lnSpc>
            </a:pP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REINFORCE</a:t>
            </a:r>
            <a:r>
              <a:rPr sz="4300" b="1" spc="-17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MISSION</a:t>
            </a:r>
            <a:r>
              <a:rPr sz="4300" b="1" spc="-18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25" dirty="0">
                <a:solidFill>
                  <a:srgbClr val="F1B91B"/>
                </a:solidFill>
                <a:latin typeface="Nirmala Text"/>
                <a:cs typeface="Nirmala Text"/>
              </a:rPr>
              <a:t>AS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A</a:t>
            </a:r>
            <a:r>
              <a:rPr sz="4300" b="1" spc="-9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20" dirty="0">
                <a:solidFill>
                  <a:srgbClr val="F1B91B"/>
                </a:solidFill>
                <a:latin typeface="Nirmala Text"/>
                <a:cs typeface="Nirmala Text"/>
              </a:rPr>
              <a:t>WAY</a:t>
            </a:r>
            <a:r>
              <a:rPr sz="4300" b="1" spc="-17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OF</a:t>
            </a:r>
            <a:r>
              <a:rPr sz="4300" b="1" spc="-7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20" dirty="0">
                <a:solidFill>
                  <a:srgbClr val="F1B91B"/>
                </a:solidFill>
                <a:latin typeface="Nirmala Text"/>
                <a:cs typeface="Nirmala Text"/>
              </a:rPr>
              <a:t>LIFE</a:t>
            </a:r>
            <a:endParaRPr sz="4300" dirty="0">
              <a:latin typeface="Nirmala Text"/>
              <a:cs typeface="Nirmala Text"/>
            </a:endParaRPr>
          </a:p>
        </p:txBody>
      </p:sp>
      <p:sp>
        <p:nvSpPr>
          <p:cNvPr id="26" name="object 2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4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.1</a:t>
            </a:r>
          </a:p>
        </p:txBody>
      </p:sp>
      <p:sp>
        <p:nvSpPr>
          <p:cNvPr id="27" name="object 27"/>
          <p:cNvSpPr/>
          <p:nvPr/>
        </p:nvSpPr>
        <p:spPr>
          <a:xfrm>
            <a:off x="2385183" y="1528319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20"/>
                </a:lnTo>
              </a:path>
            </a:pathLst>
          </a:custGeom>
          <a:ln w="25400">
            <a:solidFill>
              <a:srgbClr val="F1B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99746" y="4071308"/>
            <a:ext cx="10709845" cy="2886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b="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OVERALL</a:t>
            </a:r>
            <a:r>
              <a:rPr sz="3450" b="0" spc="-65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450" b="0" spc="-1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GOALS:</a:t>
            </a:r>
            <a:endParaRPr sz="345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Increase:</a:t>
            </a:r>
            <a:endParaRPr sz="3000" b="1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600" b="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-8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Personal</a:t>
            </a:r>
            <a:r>
              <a:rPr sz="2600" b="0" spc="-1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faith</a:t>
            </a:r>
            <a:r>
              <a:rPr sz="2600" b="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sharing</a:t>
            </a:r>
            <a:r>
              <a:rPr sz="2600" b="0" spc="-1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</a:t>
            </a:r>
            <a:r>
              <a:rPr sz="2600" b="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the</a:t>
            </a:r>
            <a:r>
              <a:rPr sz="2600" b="0" spc="-1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individual</a:t>
            </a:r>
            <a:r>
              <a:rPr sz="2600" b="0" spc="-7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life</a:t>
            </a:r>
            <a:r>
              <a:rPr sz="2600" b="0" spc="-1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environment</a:t>
            </a:r>
            <a:r>
              <a:rPr sz="2600" b="0" spc="-1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b="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each</a:t>
            </a:r>
            <a:r>
              <a:rPr sz="2600" b="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believer.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600" b="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-85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Frequent</a:t>
            </a:r>
            <a:r>
              <a:rPr sz="2600" b="0" spc="-1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individual</a:t>
            </a:r>
            <a:r>
              <a:rPr sz="2600" b="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1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family</a:t>
            </a:r>
            <a:r>
              <a:rPr sz="2600" b="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b="0" spc="-3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testimonies</a:t>
            </a:r>
            <a:r>
              <a:rPr sz="2600" b="0" spc="-13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on</a:t>
            </a:r>
            <a:r>
              <a:rPr sz="2600" b="0" spc="-1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faith</a:t>
            </a:r>
            <a:r>
              <a:rPr sz="2600" b="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related</a:t>
            </a:r>
            <a:r>
              <a:rPr sz="2600" b="0" spc="-1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matters.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3335">
              <a:lnSpc>
                <a:spcPct val="100000"/>
              </a:lnSpc>
              <a:spcBef>
                <a:spcPts val="885"/>
              </a:spcBef>
            </a:pPr>
            <a:r>
              <a:rPr sz="2600" b="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-45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4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Mission-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focused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resources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4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training.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6576" y="4092333"/>
            <a:ext cx="533400" cy="2043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4000" spc="-10" dirty="0">
                <a:solidFill>
                  <a:srgbClr val="FFFFFF"/>
                </a:solidFill>
                <a:latin typeface="Nirmala Text"/>
                <a:cs typeface="Nirmala Text"/>
              </a:rPr>
              <a:t>MISSION</a:t>
            </a:r>
            <a:endParaRPr sz="4000">
              <a:latin typeface="Nirmala Text"/>
              <a:cs typeface="Nirmala Tex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6576" y="1888320"/>
            <a:ext cx="533400" cy="1887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4000" dirty="0">
                <a:solidFill>
                  <a:srgbClr val="FFFFFF"/>
                </a:solidFill>
                <a:latin typeface="Nirmala Text"/>
                <a:cs typeface="Nirmala Text"/>
              </a:rPr>
              <a:t>FOR</a:t>
            </a:r>
            <a:r>
              <a:rPr sz="4000" spc="-10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Nirmala Text"/>
                <a:cs typeface="Nirmala Text"/>
              </a:rPr>
              <a:t>ALL</a:t>
            </a:r>
            <a:endParaRPr sz="4000">
              <a:latin typeface="Nirmala Text"/>
              <a:cs typeface="Nirmala Tex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object 2">
            <a:extLst>
              <a:ext uri="{FF2B5EF4-FFF2-40B4-BE49-F238E27FC236}">
                <a16:creationId xmlns:a16="http://schemas.microsoft.com/office/drawing/2014/main" id="{716496EF-3ED8-6D0D-D946-9B5EFFAE5345}"/>
              </a:ext>
            </a:extLst>
          </p:cNvPr>
          <p:cNvGrpSpPr/>
          <p:nvPr/>
        </p:nvGrpSpPr>
        <p:grpSpPr>
          <a:xfrm>
            <a:off x="0" y="0"/>
            <a:ext cx="13817600" cy="7772400"/>
            <a:chOff x="0" y="0"/>
            <a:chExt cx="13817600" cy="7772400"/>
          </a:xfrm>
        </p:grpSpPr>
        <p:sp>
          <p:nvSpPr>
            <p:cNvPr id="34" name="object 3">
              <a:extLst>
                <a:ext uri="{FF2B5EF4-FFF2-40B4-BE49-F238E27FC236}">
                  <a16:creationId xmlns:a16="http://schemas.microsoft.com/office/drawing/2014/main" id="{5F2D3228-1551-CEDC-1A2C-20A577889771}"/>
                </a:ext>
              </a:extLst>
            </p:cNvPr>
            <p:cNvSpPr/>
            <p:nvPr/>
          </p:nvSpPr>
          <p:spPr>
            <a:xfrm>
              <a:off x="13703" y="0"/>
              <a:ext cx="1927860" cy="7670165"/>
            </a:xfrm>
            <a:custGeom>
              <a:avLst/>
              <a:gdLst/>
              <a:ahLst/>
              <a:cxnLst/>
              <a:rect l="l" t="t" r="r" b="b"/>
              <a:pathLst>
                <a:path w="1927860" h="7670165">
                  <a:moveTo>
                    <a:pt x="0" y="7669580"/>
                  </a:moveTo>
                  <a:lnTo>
                    <a:pt x="1927390" y="7669580"/>
                  </a:lnTo>
                  <a:lnTo>
                    <a:pt x="1927390" y="0"/>
                  </a:lnTo>
                  <a:lnTo>
                    <a:pt x="0" y="0"/>
                  </a:lnTo>
                  <a:lnTo>
                    <a:pt x="0" y="7669580"/>
                  </a:lnTo>
                  <a:close/>
                </a:path>
              </a:pathLst>
            </a:custGeom>
            <a:solidFill>
              <a:srgbClr val="F1B91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">
              <a:extLst>
                <a:ext uri="{FF2B5EF4-FFF2-40B4-BE49-F238E27FC236}">
                  <a16:creationId xmlns:a16="http://schemas.microsoft.com/office/drawing/2014/main" id="{BED9B976-767B-2B1A-08B6-54D7154ABD76}"/>
                </a:ext>
              </a:extLst>
            </p:cNvPr>
            <p:cNvSpPr/>
            <p:nvPr/>
          </p:nvSpPr>
          <p:spPr>
            <a:xfrm>
              <a:off x="0" y="0"/>
              <a:ext cx="1352550" cy="7670165"/>
            </a:xfrm>
            <a:custGeom>
              <a:avLst/>
              <a:gdLst/>
              <a:ahLst/>
              <a:cxnLst/>
              <a:rect l="l" t="t" r="r" b="b"/>
              <a:pathLst>
                <a:path w="1352550" h="7670165">
                  <a:moveTo>
                    <a:pt x="0" y="7669580"/>
                  </a:moveTo>
                  <a:lnTo>
                    <a:pt x="1352245" y="7669580"/>
                  </a:lnTo>
                  <a:lnTo>
                    <a:pt x="1352245" y="0"/>
                  </a:lnTo>
                  <a:lnTo>
                    <a:pt x="0" y="0"/>
                  </a:lnTo>
                  <a:lnTo>
                    <a:pt x="0" y="7669580"/>
                  </a:lnTo>
                  <a:close/>
                </a:path>
              </a:pathLst>
            </a:custGeom>
            <a:solidFill>
              <a:srgbClr val="F1B91B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5">
              <a:extLst>
                <a:ext uri="{FF2B5EF4-FFF2-40B4-BE49-F238E27FC236}">
                  <a16:creationId xmlns:a16="http://schemas.microsoft.com/office/drawing/2014/main" id="{05AA8623-7903-1D8D-BF39-C9BA51C8C48F}"/>
                </a:ext>
              </a:extLst>
            </p:cNvPr>
            <p:cNvSpPr/>
            <p:nvPr/>
          </p:nvSpPr>
          <p:spPr>
            <a:xfrm>
              <a:off x="2385181" y="4022876"/>
              <a:ext cx="0" cy="3749675"/>
            </a:xfrm>
            <a:custGeom>
              <a:avLst/>
              <a:gdLst/>
              <a:ahLst/>
              <a:cxnLst/>
              <a:rect l="l" t="t" r="r" b="b"/>
              <a:pathLst>
                <a:path h="3749675">
                  <a:moveTo>
                    <a:pt x="0" y="0"/>
                  </a:moveTo>
                  <a:lnTo>
                    <a:pt x="0" y="3749522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">
              <a:extLst>
                <a:ext uri="{FF2B5EF4-FFF2-40B4-BE49-F238E27FC236}">
                  <a16:creationId xmlns:a16="http://schemas.microsoft.com/office/drawing/2014/main" id="{42C0EF3F-B155-A3FE-046D-A85B95582DAD}"/>
                </a:ext>
              </a:extLst>
            </p:cNvPr>
            <p:cNvSpPr/>
            <p:nvPr/>
          </p:nvSpPr>
          <p:spPr>
            <a:xfrm>
              <a:off x="450385" y="911044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4">
                  <a:moveTo>
                    <a:pt x="182854" y="105486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7">
              <a:extLst>
                <a:ext uri="{FF2B5EF4-FFF2-40B4-BE49-F238E27FC236}">
                  <a16:creationId xmlns:a16="http://schemas.microsoft.com/office/drawing/2014/main" id="{24F91E26-131B-BC72-1940-9A324A56AF35}"/>
                </a:ext>
              </a:extLst>
            </p:cNvPr>
            <p:cNvSpPr/>
            <p:nvPr/>
          </p:nvSpPr>
          <p:spPr>
            <a:xfrm>
              <a:off x="941602" y="62749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D20BBB1E-8B4F-2FC1-7E0B-5CE4F63219BF}"/>
                </a:ext>
              </a:extLst>
            </p:cNvPr>
            <p:cNvSpPr/>
            <p:nvPr/>
          </p:nvSpPr>
          <p:spPr>
            <a:xfrm>
              <a:off x="450385" y="449418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5">
                  <a:moveTo>
                    <a:pt x="182854" y="0"/>
                  </a:moveTo>
                  <a:lnTo>
                    <a:pt x="0" y="105498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9">
              <a:extLst>
                <a:ext uri="{FF2B5EF4-FFF2-40B4-BE49-F238E27FC236}">
                  <a16:creationId xmlns:a16="http://schemas.microsoft.com/office/drawing/2014/main" id="{E12E59C3-6D16-3D4C-2B50-60B28EC8B963}"/>
                </a:ext>
              </a:extLst>
            </p:cNvPr>
            <p:cNvSpPr/>
            <p:nvPr/>
          </p:nvSpPr>
          <p:spPr>
            <a:xfrm>
              <a:off x="408630" y="62749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6A4DEC9B-B060-CF9B-DD6F-F31D63E13E1C}"/>
                </a:ext>
              </a:extLst>
            </p:cNvPr>
            <p:cNvSpPr/>
            <p:nvPr/>
          </p:nvSpPr>
          <p:spPr>
            <a:xfrm>
              <a:off x="716993" y="449408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5">
                  <a:moveTo>
                    <a:pt x="182854" y="105498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DB195C41-6768-1AAB-1BCB-81443B0191E6}"/>
                </a:ext>
              </a:extLst>
            </p:cNvPr>
            <p:cNvSpPr/>
            <p:nvPr/>
          </p:nvSpPr>
          <p:spPr>
            <a:xfrm>
              <a:off x="716993" y="911043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4">
                  <a:moveTo>
                    <a:pt x="182854" y="0"/>
                  </a:moveTo>
                  <a:lnTo>
                    <a:pt x="0" y="105486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2">
              <a:extLst>
                <a:ext uri="{FF2B5EF4-FFF2-40B4-BE49-F238E27FC236}">
                  <a16:creationId xmlns:a16="http://schemas.microsoft.com/office/drawing/2014/main" id="{324EA0E3-9A8A-46AC-4EA8-71CF964D4A10}"/>
                </a:ext>
              </a:extLst>
            </p:cNvPr>
            <p:cNvSpPr/>
            <p:nvPr/>
          </p:nvSpPr>
          <p:spPr>
            <a:xfrm>
              <a:off x="626753" y="376840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8361" y="0"/>
                  </a:moveTo>
                  <a:lnTo>
                    <a:pt x="67183" y="3797"/>
                  </a:lnTo>
                  <a:lnTo>
                    <a:pt x="82562" y="14160"/>
                  </a:lnTo>
                  <a:lnTo>
                    <a:pt x="92925" y="29540"/>
                  </a:lnTo>
                  <a:lnTo>
                    <a:pt x="96723" y="48361"/>
                  </a:lnTo>
                  <a:lnTo>
                    <a:pt x="92925" y="67183"/>
                  </a:lnTo>
                  <a:lnTo>
                    <a:pt x="82562" y="82562"/>
                  </a:lnTo>
                  <a:lnTo>
                    <a:pt x="67183" y="92925"/>
                  </a:lnTo>
                  <a:lnTo>
                    <a:pt x="48361" y="96723"/>
                  </a:lnTo>
                  <a:lnTo>
                    <a:pt x="29540" y="92925"/>
                  </a:lnTo>
                  <a:lnTo>
                    <a:pt x="14160" y="82562"/>
                  </a:lnTo>
                  <a:lnTo>
                    <a:pt x="3797" y="67183"/>
                  </a:lnTo>
                  <a:lnTo>
                    <a:pt x="0" y="48361"/>
                  </a:lnTo>
                  <a:lnTo>
                    <a:pt x="3797" y="29540"/>
                  </a:lnTo>
                  <a:lnTo>
                    <a:pt x="14160" y="14160"/>
                  </a:lnTo>
                  <a:lnTo>
                    <a:pt x="29540" y="3797"/>
                  </a:lnTo>
                  <a:lnTo>
                    <a:pt x="48361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3">
              <a:extLst>
                <a:ext uri="{FF2B5EF4-FFF2-40B4-BE49-F238E27FC236}">
                  <a16:creationId xmlns:a16="http://schemas.microsoft.com/office/drawing/2014/main" id="{C25EA0F2-C41D-F1FB-9699-62E3CBDBBA51}"/>
                </a:ext>
              </a:extLst>
            </p:cNvPr>
            <p:cNvSpPr/>
            <p:nvPr/>
          </p:nvSpPr>
          <p:spPr>
            <a:xfrm>
              <a:off x="626753" y="992385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5">
                  <a:moveTo>
                    <a:pt x="48361" y="96723"/>
                  </a:moveTo>
                  <a:lnTo>
                    <a:pt x="67183" y="92925"/>
                  </a:lnTo>
                  <a:lnTo>
                    <a:pt x="82562" y="82549"/>
                  </a:lnTo>
                  <a:lnTo>
                    <a:pt x="92925" y="67182"/>
                  </a:lnTo>
                  <a:lnTo>
                    <a:pt x="96723" y="48361"/>
                  </a:lnTo>
                  <a:lnTo>
                    <a:pt x="92925" y="29527"/>
                  </a:lnTo>
                  <a:lnTo>
                    <a:pt x="82562" y="14160"/>
                  </a:lnTo>
                  <a:lnTo>
                    <a:pt x="67183" y="3797"/>
                  </a:lnTo>
                  <a:lnTo>
                    <a:pt x="48361" y="0"/>
                  </a:lnTo>
                  <a:lnTo>
                    <a:pt x="29540" y="3797"/>
                  </a:lnTo>
                  <a:lnTo>
                    <a:pt x="14160" y="14160"/>
                  </a:lnTo>
                  <a:lnTo>
                    <a:pt x="3797" y="29527"/>
                  </a:lnTo>
                  <a:lnTo>
                    <a:pt x="0" y="48361"/>
                  </a:lnTo>
                  <a:lnTo>
                    <a:pt x="3797" y="67182"/>
                  </a:lnTo>
                  <a:lnTo>
                    <a:pt x="14160" y="82549"/>
                  </a:lnTo>
                  <a:lnTo>
                    <a:pt x="29540" y="92925"/>
                  </a:lnTo>
                  <a:lnTo>
                    <a:pt x="48361" y="96723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4">
              <a:extLst>
                <a:ext uri="{FF2B5EF4-FFF2-40B4-BE49-F238E27FC236}">
                  <a16:creationId xmlns:a16="http://schemas.microsoft.com/office/drawing/2014/main" id="{37B2A16B-CA3C-806D-87DF-892C4EC9A6DF}"/>
                </a:ext>
              </a:extLst>
            </p:cNvPr>
            <p:cNvSpPr/>
            <p:nvPr/>
          </p:nvSpPr>
          <p:spPr>
            <a:xfrm>
              <a:off x="893648" y="531083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72186" y="89890"/>
                  </a:moveTo>
                  <a:lnTo>
                    <a:pt x="53987" y="96011"/>
                  </a:lnTo>
                  <a:lnTo>
                    <a:pt x="35496" y="94716"/>
                  </a:lnTo>
                  <a:lnTo>
                    <a:pt x="18821" y="86588"/>
                  </a:lnTo>
                  <a:lnTo>
                    <a:pt x="6108" y="72186"/>
                  </a:lnTo>
                  <a:lnTo>
                    <a:pt x="0" y="53987"/>
                  </a:lnTo>
                  <a:lnTo>
                    <a:pt x="1282" y="35496"/>
                  </a:lnTo>
                  <a:lnTo>
                    <a:pt x="9423" y="18834"/>
                  </a:lnTo>
                  <a:lnTo>
                    <a:pt x="23825" y="6121"/>
                  </a:lnTo>
                  <a:lnTo>
                    <a:pt x="42024" y="0"/>
                  </a:lnTo>
                  <a:lnTo>
                    <a:pt x="60515" y="1295"/>
                  </a:lnTo>
                  <a:lnTo>
                    <a:pt x="77177" y="9423"/>
                  </a:lnTo>
                  <a:lnTo>
                    <a:pt x="89890" y="23825"/>
                  </a:lnTo>
                  <a:lnTo>
                    <a:pt x="96011" y="42036"/>
                  </a:lnTo>
                  <a:lnTo>
                    <a:pt x="94716" y="60528"/>
                  </a:lnTo>
                  <a:lnTo>
                    <a:pt x="86588" y="77190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5">
              <a:extLst>
                <a:ext uri="{FF2B5EF4-FFF2-40B4-BE49-F238E27FC236}">
                  <a16:creationId xmlns:a16="http://schemas.microsoft.com/office/drawing/2014/main" id="{8B5A9D55-F5F4-186A-B63B-841D36DFD53D}"/>
                </a:ext>
              </a:extLst>
            </p:cNvPr>
            <p:cNvSpPr/>
            <p:nvPr/>
          </p:nvSpPr>
          <p:spPr>
            <a:xfrm>
              <a:off x="360573" y="838854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72186" y="89890"/>
                  </a:moveTo>
                  <a:lnTo>
                    <a:pt x="86588" y="77190"/>
                  </a:lnTo>
                  <a:lnTo>
                    <a:pt x="94716" y="60528"/>
                  </a:lnTo>
                  <a:lnTo>
                    <a:pt x="96012" y="42024"/>
                  </a:lnTo>
                  <a:lnTo>
                    <a:pt x="89890" y="23812"/>
                  </a:lnTo>
                  <a:lnTo>
                    <a:pt x="77177" y="9423"/>
                  </a:lnTo>
                  <a:lnTo>
                    <a:pt x="60515" y="1295"/>
                  </a:lnTo>
                  <a:lnTo>
                    <a:pt x="42024" y="0"/>
                  </a:lnTo>
                  <a:lnTo>
                    <a:pt x="23825" y="6121"/>
                  </a:lnTo>
                  <a:lnTo>
                    <a:pt x="9423" y="18821"/>
                  </a:lnTo>
                  <a:lnTo>
                    <a:pt x="1282" y="35483"/>
                  </a:lnTo>
                  <a:lnTo>
                    <a:pt x="0" y="53987"/>
                  </a:lnTo>
                  <a:lnTo>
                    <a:pt x="6108" y="72186"/>
                  </a:lnTo>
                  <a:lnTo>
                    <a:pt x="18821" y="86588"/>
                  </a:lnTo>
                  <a:lnTo>
                    <a:pt x="35496" y="94716"/>
                  </a:lnTo>
                  <a:lnTo>
                    <a:pt x="53987" y="96011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02B90AFB-3284-D462-0C32-F6AD1FFA8E83}"/>
                </a:ext>
              </a:extLst>
            </p:cNvPr>
            <p:cNvSpPr/>
            <p:nvPr/>
          </p:nvSpPr>
          <p:spPr>
            <a:xfrm>
              <a:off x="893646" y="838854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19">
                  <a:moveTo>
                    <a:pt x="23825" y="89890"/>
                  </a:moveTo>
                  <a:lnTo>
                    <a:pt x="9423" y="77190"/>
                  </a:lnTo>
                  <a:lnTo>
                    <a:pt x="1295" y="60528"/>
                  </a:lnTo>
                  <a:lnTo>
                    <a:pt x="0" y="42024"/>
                  </a:lnTo>
                  <a:lnTo>
                    <a:pt x="6134" y="23812"/>
                  </a:lnTo>
                  <a:lnTo>
                    <a:pt x="18834" y="9423"/>
                  </a:lnTo>
                  <a:lnTo>
                    <a:pt x="35496" y="1295"/>
                  </a:lnTo>
                  <a:lnTo>
                    <a:pt x="53987" y="0"/>
                  </a:lnTo>
                  <a:lnTo>
                    <a:pt x="72186" y="6121"/>
                  </a:lnTo>
                  <a:lnTo>
                    <a:pt x="86588" y="18821"/>
                  </a:lnTo>
                  <a:lnTo>
                    <a:pt x="94729" y="35483"/>
                  </a:lnTo>
                  <a:lnTo>
                    <a:pt x="96012" y="53987"/>
                  </a:lnTo>
                  <a:lnTo>
                    <a:pt x="89903" y="72186"/>
                  </a:lnTo>
                  <a:lnTo>
                    <a:pt x="77190" y="86588"/>
                  </a:lnTo>
                  <a:lnTo>
                    <a:pt x="60528" y="94716"/>
                  </a:lnTo>
                  <a:lnTo>
                    <a:pt x="42024" y="96011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7">
              <a:extLst>
                <a:ext uri="{FF2B5EF4-FFF2-40B4-BE49-F238E27FC236}">
                  <a16:creationId xmlns:a16="http://schemas.microsoft.com/office/drawing/2014/main" id="{7F04A53E-6DB8-207E-620B-7A04F415DA55}"/>
                </a:ext>
              </a:extLst>
            </p:cNvPr>
            <p:cNvSpPr/>
            <p:nvPr/>
          </p:nvSpPr>
          <p:spPr>
            <a:xfrm>
              <a:off x="360572" y="531083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23825" y="89890"/>
                  </a:moveTo>
                  <a:lnTo>
                    <a:pt x="42024" y="96011"/>
                  </a:lnTo>
                  <a:lnTo>
                    <a:pt x="60515" y="94716"/>
                  </a:lnTo>
                  <a:lnTo>
                    <a:pt x="77190" y="86588"/>
                  </a:lnTo>
                  <a:lnTo>
                    <a:pt x="89903" y="72186"/>
                  </a:lnTo>
                  <a:lnTo>
                    <a:pt x="96012" y="53987"/>
                  </a:lnTo>
                  <a:lnTo>
                    <a:pt x="94729" y="35496"/>
                  </a:lnTo>
                  <a:lnTo>
                    <a:pt x="86588" y="18834"/>
                  </a:lnTo>
                  <a:lnTo>
                    <a:pt x="72186" y="6121"/>
                  </a:lnTo>
                  <a:lnTo>
                    <a:pt x="53987" y="0"/>
                  </a:lnTo>
                  <a:lnTo>
                    <a:pt x="35496" y="1295"/>
                  </a:lnTo>
                  <a:lnTo>
                    <a:pt x="18834" y="9423"/>
                  </a:lnTo>
                  <a:lnTo>
                    <a:pt x="6121" y="23825"/>
                  </a:lnTo>
                  <a:lnTo>
                    <a:pt x="0" y="42036"/>
                  </a:lnTo>
                  <a:lnTo>
                    <a:pt x="1295" y="60528"/>
                  </a:lnTo>
                  <a:lnTo>
                    <a:pt x="9423" y="77190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D7B648D8-BCD3-0038-CCF2-770E103A16CA}"/>
                </a:ext>
              </a:extLst>
            </p:cNvPr>
            <p:cNvSpPr/>
            <p:nvPr/>
          </p:nvSpPr>
          <p:spPr>
            <a:xfrm>
              <a:off x="505979" y="613322"/>
              <a:ext cx="338455" cy="330835"/>
            </a:xfrm>
            <a:custGeom>
              <a:avLst/>
              <a:gdLst/>
              <a:ahLst/>
              <a:cxnLst/>
              <a:rect l="l" t="t" r="r" b="b"/>
              <a:pathLst>
                <a:path w="338455" h="330834">
                  <a:moveTo>
                    <a:pt x="0" y="165188"/>
                  </a:moveTo>
                  <a:lnTo>
                    <a:pt x="8623" y="112979"/>
                  </a:lnTo>
                  <a:lnTo>
                    <a:pt x="32626" y="67627"/>
                  </a:lnTo>
                  <a:lnTo>
                    <a:pt x="69240" y="31864"/>
                  </a:lnTo>
                  <a:lnTo>
                    <a:pt x="115671" y="8420"/>
                  </a:lnTo>
                  <a:lnTo>
                    <a:pt x="169138" y="0"/>
                  </a:lnTo>
                  <a:lnTo>
                    <a:pt x="222592" y="8420"/>
                  </a:lnTo>
                  <a:lnTo>
                    <a:pt x="269024" y="31864"/>
                  </a:lnTo>
                  <a:lnTo>
                    <a:pt x="305638" y="67627"/>
                  </a:lnTo>
                  <a:lnTo>
                    <a:pt x="329653" y="112979"/>
                  </a:lnTo>
                  <a:lnTo>
                    <a:pt x="338264" y="165188"/>
                  </a:lnTo>
                  <a:lnTo>
                    <a:pt x="329653" y="217398"/>
                  </a:lnTo>
                  <a:lnTo>
                    <a:pt x="305638" y="262750"/>
                  </a:lnTo>
                  <a:lnTo>
                    <a:pt x="269024" y="298513"/>
                  </a:lnTo>
                  <a:lnTo>
                    <a:pt x="222592" y="321957"/>
                  </a:lnTo>
                  <a:lnTo>
                    <a:pt x="169138" y="330377"/>
                  </a:lnTo>
                  <a:lnTo>
                    <a:pt x="115671" y="321957"/>
                  </a:lnTo>
                  <a:lnTo>
                    <a:pt x="69240" y="298513"/>
                  </a:lnTo>
                  <a:lnTo>
                    <a:pt x="32626" y="262750"/>
                  </a:lnTo>
                  <a:lnTo>
                    <a:pt x="8623" y="217398"/>
                  </a:lnTo>
                  <a:lnTo>
                    <a:pt x="0" y="165188"/>
                  </a:lnTo>
                  <a:close/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5948B5CA-2CE8-8DE1-9E10-C6A18DE79D93}"/>
                </a:ext>
              </a:extLst>
            </p:cNvPr>
            <p:cNvSpPr/>
            <p:nvPr/>
          </p:nvSpPr>
          <p:spPr>
            <a:xfrm>
              <a:off x="722362" y="626471"/>
              <a:ext cx="57785" cy="285750"/>
            </a:xfrm>
            <a:custGeom>
              <a:avLst/>
              <a:gdLst/>
              <a:ahLst/>
              <a:cxnLst/>
              <a:rect l="l" t="t" r="r" b="b"/>
              <a:pathLst>
                <a:path w="57784" h="285750">
                  <a:moveTo>
                    <a:pt x="52717" y="285292"/>
                  </a:moveTo>
                  <a:lnTo>
                    <a:pt x="16979" y="272313"/>
                  </a:lnTo>
                  <a:lnTo>
                    <a:pt x="6476" y="265379"/>
                  </a:lnTo>
                  <a:lnTo>
                    <a:pt x="622" y="255054"/>
                  </a:lnTo>
                  <a:lnTo>
                    <a:pt x="0" y="243281"/>
                  </a:lnTo>
                  <a:lnTo>
                    <a:pt x="5156" y="231965"/>
                  </a:lnTo>
                  <a:lnTo>
                    <a:pt x="12318" y="222910"/>
                  </a:lnTo>
                  <a:lnTo>
                    <a:pt x="15913" y="218338"/>
                  </a:lnTo>
                  <a:lnTo>
                    <a:pt x="17868" y="212737"/>
                  </a:lnTo>
                  <a:lnTo>
                    <a:pt x="17868" y="206984"/>
                  </a:lnTo>
                  <a:lnTo>
                    <a:pt x="17868" y="191211"/>
                  </a:lnTo>
                  <a:lnTo>
                    <a:pt x="17868" y="184162"/>
                  </a:lnTo>
                  <a:lnTo>
                    <a:pt x="20789" y="177431"/>
                  </a:lnTo>
                  <a:lnTo>
                    <a:pt x="25971" y="172516"/>
                  </a:lnTo>
                  <a:lnTo>
                    <a:pt x="49644" y="150063"/>
                  </a:lnTo>
                  <a:lnTo>
                    <a:pt x="56362" y="139674"/>
                  </a:lnTo>
                  <a:lnTo>
                    <a:pt x="57518" y="128003"/>
                  </a:lnTo>
                  <a:lnTo>
                    <a:pt x="53352" y="117017"/>
                  </a:lnTo>
                  <a:lnTo>
                    <a:pt x="44132" y="108648"/>
                  </a:lnTo>
                  <a:lnTo>
                    <a:pt x="38049" y="104076"/>
                  </a:lnTo>
                  <a:lnTo>
                    <a:pt x="33629" y="98107"/>
                  </a:lnTo>
                  <a:lnTo>
                    <a:pt x="31089" y="91185"/>
                  </a:lnTo>
                  <a:lnTo>
                    <a:pt x="30645" y="83692"/>
                  </a:lnTo>
                  <a:lnTo>
                    <a:pt x="31788" y="70929"/>
                  </a:lnTo>
                  <a:lnTo>
                    <a:pt x="32537" y="62356"/>
                  </a:lnTo>
                  <a:lnTo>
                    <a:pt x="28930" y="53987"/>
                  </a:lnTo>
                  <a:lnTo>
                    <a:pt x="22136" y="48526"/>
                  </a:lnTo>
                  <a:lnTo>
                    <a:pt x="20548" y="47256"/>
                  </a:lnTo>
                  <a:lnTo>
                    <a:pt x="15074" y="41262"/>
                  </a:lnTo>
                  <a:lnTo>
                    <a:pt x="11772" y="34099"/>
                  </a:lnTo>
                  <a:lnTo>
                    <a:pt x="10807" y="26314"/>
                  </a:lnTo>
                  <a:lnTo>
                    <a:pt x="12318" y="18427"/>
                  </a:lnTo>
                  <a:lnTo>
                    <a:pt x="18999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0">
              <a:extLst>
                <a:ext uri="{FF2B5EF4-FFF2-40B4-BE49-F238E27FC236}">
                  <a16:creationId xmlns:a16="http://schemas.microsoft.com/office/drawing/2014/main" id="{A47C8B3D-F3EC-865F-4578-2F4DC6A6A33E}"/>
                </a:ext>
              </a:extLst>
            </p:cNvPr>
            <p:cNvSpPr/>
            <p:nvPr/>
          </p:nvSpPr>
          <p:spPr>
            <a:xfrm>
              <a:off x="508490" y="666479"/>
              <a:ext cx="165735" cy="264160"/>
            </a:xfrm>
            <a:custGeom>
              <a:avLst/>
              <a:gdLst/>
              <a:ahLst/>
              <a:cxnLst/>
              <a:rect l="l" t="t" r="r" b="b"/>
              <a:pathLst>
                <a:path w="165734" h="264159">
                  <a:moveTo>
                    <a:pt x="0" y="140334"/>
                  </a:moveTo>
                  <a:lnTo>
                    <a:pt x="21539" y="102781"/>
                  </a:lnTo>
                  <a:lnTo>
                    <a:pt x="25971" y="95046"/>
                  </a:lnTo>
                  <a:lnTo>
                    <a:pt x="36118" y="92494"/>
                  </a:lnTo>
                  <a:lnTo>
                    <a:pt x="43815" y="97193"/>
                  </a:lnTo>
                  <a:lnTo>
                    <a:pt x="52069" y="99580"/>
                  </a:lnTo>
                  <a:lnTo>
                    <a:pt x="59931" y="97612"/>
                  </a:lnTo>
                  <a:lnTo>
                    <a:pt x="65811" y="92138"/>
                  </a:lnTo>
                  <a:lnTo>
                    <a:pt x="68122" y="84035"/>
                  </a:lnTo>
                  <a:lnTo>
                    <a:pt x="68122" y="73507"/>
                  </a:lnTo>
                  <a:lnTo>
                    <a:pt x="68122" y="72910"/>
                  </a:lnTo>
                  <a:lnTo>
                    <a:pt x="68160" y="72313"/>
                  </a:lnTo>
                  <a:lnTo>
                    <a:pt x="68224" y="71716"/>
                  </a:lnTo>
                  <a:lnTo>
                    <a:pt x="72326" y="37376"/>
                  </a:lnTo>
                  <a:lnTo>
                    <a:pt x="72720" y="34048"/>
                  </a:lnTo>
                  <a:lnTo>
                    <a:pt x="74206" y="30937"/>
                  </a:lnTo>
                  <a:lnTo>
                    <a:pt x="76542" y="28511"/>
                  </a:lnTo>
                  <a:lnTo>
                    <a:pt x="87096" y="17589"/>
                  </a:lnTo>
                  <a:lnTo>
                    <a:pt x="88519" y="16116"/>
                  </a:lnTo>
                  <a:lnTo>
                    <a:pt x="89649" y="14389"/>
                  </a:lnTo>
                  <a:lnTo>
                    <a:pt x="90385" y="12484"/>
                  </a:lnTo>
                  <a:lnTo>
                    <a:pt x="91427" y="9829"/>
                  </a:lnTo>
                  <a:lnTo>
                    <a:pt x="96570" y="3047"/>
                  </a:lnTo>
                  <a:lnTo>
                    <a:pt x="104101" y="0"/>
                  </a:lnTo>
                  <a:lnTo>
                    <a:pt x="112179" y="952"/>
                  </a:lnTo>
                  <a:lnTo>
                    <a:pt x="119011" y="6121"/>
                  </a:lnTo>
                  <a:lnTo>
                    <a:pt x="152323" y="49885"/>
                  </a:lnTo>
                  <a:lnTo>
                    <a:pt x="153835" y="51866"/>
                  </a:lnTo>
                  <a:lnTo>
                    <a:pt x="154825" y="54165"/>
                  </a:lnTo>
                  <a:lnTo>
                    <a:pt x="155244" y="56591"/>
                  </a:lnTo>
                  <a:lnTo>
                    <a:pt x="164160" y="108851"/>
                  </a:lnTo>
                  <a:lnTo>
                    <a:pt x="165531" y="116954"/>
                  </a:lnTo>
                  <a:lnTo>
                    <a:pt x="160197" y="124713"/>
                  </a:lnTo>
                  <a:lnTo>
                    <a:pt x="151993" y="126530"/>
                  </a:lnTo>
                  <a:lnTo>
                    <a:pt x="136867" y="129857"/>
                  </a:lnTo>
                  <a:lnTo>
                    <a:pt x="129539" y="133616"/>
                  </a:lnTo>
                  <a:lnTo>
                    <a:pt x="125310" y="140068"/>
                  </a:lnTo>
                  <a:lnTo>
                    <a:pt x="124701" y="147688"/>
                  </a:lnTo>
                  <a:lnTo>
                    <a:pt x="128231" y="155003"/>
                  </a:lnTo>
                  <a:lnTo>
                    <a:pt x="142049" y="171005"/>
                  </a:lnTo>
                  <a:lnTo>
                    <a:pt x="145669" y="175183"/>
                  </a:lnTo>
                  <a:lnTo>
                    <a:pt x="146773" y="180898"/>
                  </a:lnTo>
                  <a:lnTo>
                    <a:pt x="144932" y="186067"/>
                  </a:lnTo>
                  <a:lnTo>
                    <a:pt x="130632" y="226517"/>
                  </a:lnTo>
                  <a:lnTo>
                    <a:pt x="129959" y="228396"/>
                  </a:lnTo>
                  <a:lnTo>
                    <a:pt x="128955" y="230123"/>
                  </a:lnTo>
                  <a:lnTo>
                    <a:pt x="127609" y="231635"/>
                  </a:lnTo>
                  <a:lnTo>
                    <a:pt x="99212" y="263563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90C2DCBB-3591-ED1E-98CA-A6AB91B9C52A}"/>
                </a:ext>
              </a:extLst>
            </p:cNvPr>
            <p:cNvSpPr/>
            <p:nvPr/>
          </p:nvSpPr>
          <p:spPr>
            <a:xfrm>
              <a:off x="675116" y="518933"/>
              <a:ext cx="0" cy="133985"/>
            </a:xfrm>
            <a:custGeom>
              <a:avLst/>
              <a:gdLst/>
              <a:ahLst/>
              <a:cxnLst/>
              <a:rect l="l" t="t" r="r" b="b"/>
              <a:pathLst>
                <a:path h="133984">
                  <a:moveTo>
                    <a:pt x="0" y="133984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2">
              <a:extLst>
                <a:ext uri="{FF2B5EF4-FFF2-40B4-BE49-F238E27FC236}">
                  <a16:creationId xmlns:a16="http://schemas.microsoft.com/office/drawing/2014/main" id="{01C2C61B-9ABD-6A28-DD81-91CC58CE58D6}"/>
                </a:ext>
              </a:extLst>
            </p:cNvPr>
            <p:cNvSpPr/>
            <p:nvPr/>
          </p:nvSpPr>
          <p:spPr>
            <a:xfrm>
              <a:off x="632907" y="554763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16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3">
              <a:extLst>
                <a:ext uri="{FF2B5EF4-FFF2-40B4-BE49-F238E27FC236}">
                  <a16:creationId xmlns:a16="http://schemas.microsoft.com/office/drawing/2014/main" id="{9531DE89-EFEE-6AFE-AF53-B5A565BA75EE}"/>
                </a:ext>
              </a:extLst>
            </p:cNvPr>
            <p:cNvSpPr/>
            <p:nvPr/>
          </p:nvSpPr>
          <p:spPr>
            <a:xfrm>
              <a:off x="0" y="7669580"/>
              <a:ext cx="13817600" cy="102870"/>
            </a:xfrm>
            <a:custGeom>
              <a:avLst/>
              <a:gdLst/>
              <a:ahLst/>
              <a:cxnLst/>
              <a:rect l="l" t="t" r="r" b="b"/>
              <a:pathLst>
                <a:path w="13817600" h="102870">
                  <a:moveTo>
                    <a:pt x="13817600" y="0"/>
                  </a:moveTo>
                  <a:lnTo>
                    <a:pt x="0" y="0"/>
                  </a:lnTo>
                  <a:lnTo>
                    <a:pt x="0" y="102819"/>
                  </a:lnTo>
                  <a:lnTo>
                    <a:pt x="13817600" y="102819"/>
                  </a:lnTo>
                  <a:lnTo>
                    <a:pt x="13817600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24">
              <a:extLst>
                <a:ext uri="{FF2B5EF4-FFF2-40B4-BE49-F238E27FC236}">
                  <a16:creationId xmlns:a16="http://schemas.microsoft.com/office/drawing/2014/main" id="{24538779-097F-1122-3AFA-E067938225E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1146" y="237252"/>
              <a:ext cx="776562" cy="105216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2593873" y="1656255"/>
            <a:ext cx="9217025" cy="200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95"/>
              </a:spcBef>
            </a:pP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ENSURE</a:t>
            </a:r>
            <a:r>
              <a:rPr sz="4300" b="1" spc="-13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A</a:t>
            </a:r>
            <a:r>
              <a:rPr sz="4300" b="1" spc="-114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DISCIPLESHIP</a:t>
            </a:r>
            <a:r>
              <a:rPr sz="4300" b="1" spc="-7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PATHWAY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FROM</a:t>
            </a:r>
            <a:r>
              <a:rPr sz="4300" b="1" spc="-8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FIRST</a:t>
            </a:r>
            <a:r>
              <a:rPr sz="4300" b="1" spc="-9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20" dirty="0">
                <a:solidFill>
                  <a:srgbClr val="F1B91B"/>
                </a:solidFill>
                <a:latin typeface="Nirmala Text"/>
                <a:cs typeface="Nirmala Text"/>
              </a:rPr>
              <a:t>CONTACT</a:t>
            </a:r>
            <a:r>
              <a:rPr sz="4300" b="1" spc="-19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TO</a:t>
            </a:r>
            <a:r>
              <a:rPr sz="4300" b="1" spc="-17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MISSION SERVICE</a:t>
            </a:r>
            <a:endParaRPr sz="4300">
              <a:latin typeface="Nirmala Text"/>
              <a:cs typeface="Nirmala Tex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3267" y="4071308"/>
            <a:ext cx="10686332" cy="2886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b="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OVERALL</a:t>
            </a:r>
            <a:r>
              <a:rPr sz="3450" b="0" spc="-65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450" b="0" spc="-1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GOALS:</a:t>
            </a:r>
            <a:endParaRPr sz="345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Increase:</a:t>
            </a:r>
            <a:endParaRPr sz="3000" b="1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600" b="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-85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Integration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b="0" spc="-6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all</a:t>
            </a:r>
            <a:r>
              <a:rPr sz="2600" b="0" spc="-8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outreach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initiatives</a:t>
            </a:r>
            <a:r>
              <a:rPr sz="2600" b="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6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tools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that</a:t>
            </a:r>
            <a:r>
              <a:rPr sz="2600" b="0" spc="-6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lead</a:t>
            </a:r>
            <a:r>
              <a:rPr sz="2600" b="0" spc="-6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to</a:t>
            </a:r>
            <a:r>
              <a:rPr sz="2600" b="0" spc="-6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discipleship.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600" b="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-7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</a:t>
            </a:r>
            <a:r>
              <a:rPr sz="2600" b="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digital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ecosystem</a:t>
            </a:r>
            <a:r>
              <a:rPr sz="2600" b="0" spc="-1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for</a:t>
            </a:r>
            <a:r>
              <a:rPr sz="2600" b="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discipleship.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600" b="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b="0" spc="-85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Baptisms</a:t>
            </a:r>
            <a:r>
              <a:rPr sz="2600" b="0" spc="-1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per</a:t>
            </a:r>
            <a:r>
              <a:rPr sz="2600" b="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number</a:t>
            </a:r>
            <a:r>
              <a:rPr sz="2600" b="0" spc="-1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b="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church</a:t>
            </a:r>
            <a:r>
              <a:rPr sz="2600" b="0" spc="-1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members.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object 2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4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.2</a:t>
            </a:r>
          </a:p>
        </p:txBody>
      </p:sp>
      <p:sp>
        <p:nvSpPr>
          <p:cNvPr id="30" name="object 30"/>
          <p:cNvSpPr/>
          <p:nvPr/>
        </p:nvSpPr>
        <p:spPr>
          <a:xfrm>
            <a:off x="2385183" y="1528603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20"/>
                </a:lnTo>
              </a:path>
            </a:pathLst>
          </a:custGeom>
          <a:ln w="25400">
            <a:solidFill>
              <a:srgbClr val="F1B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26576" y="4092333"/>
            <a:ext cx="533400" cy="2043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4000" spc="-10" dirty="0">
                <a:solidFill>
                  <a:srgbClr val="FFFFFF"/>
                </a:solidFill>
                <a:latin typeface="Nirmala Text"/>
                <a:cs typeface="Nirmala Text"/>
              </a:rPr>
              <a:t>MISSION</a:t>
            </a:r>
            <a:endParaRPr sz="4000">
              <a:latin typeface="Nirmala Text"/>
              <a:cs typeface="Nirmala Tex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6576" y="1888320"/>
            <a:ext cx="533400" cy="1887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4000" dirty="0">
                <a:solidFill>
                  <a:srgbClr val="FFFFFF"/>
                </a:solidFill>
                <a:latin typeface="Nirmala Text"/>
                <a:cs typeface="Nirmala Text"/>
              </a:rPr>
              <a:t>FOR</a:t>
            </a:r>
            <a:r>
              <a:rPr sz="4000" spc="-10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Nirmala Text"/>
                <a:cs typeface="Nirmala Text"/>
              </a:rPr>
              <a:t>ALL</a:t>
            </a:r>
            <a:endParaRPr sz="4000">
              <a:latin typeface="Nirmala Text"/>
              <a:cs typeface="Nirmala Tex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818235" cy="7772400"/>
            <a:chOff x="0" y="0"/>
            <a:chExt cx="13818235" cy="7772400"/>
          </a:xfrm>
        </p:grpSpPr>
        <p:sp>
          <p:nvSpPr>
            <p:cNvPr id="3" name="object 3"/>
            <p:cNvSpPr/>
            <p:nvPr/>
          </p:nvSpPr>
          <p:spPr>
            <a:xfrm>
              <a:off x="13703" y="0"/>
              <a:ext cx="1927860" cy="7693659"/>
            </a:xfrm>
            <a:custGeom>
              <a:avLst/>
              <a:gdLst/>
              <a:ahLst/>
              <a:cxnLst/>
              <a:rect l="l" t="t" r="r" b="b"/>
              <a:pathLst>
                <a:path w="1927860" h="7693659">
                  <a:moveTo>
                    <a:pt x="0" y="7693596"/>
                  </a:moveTo>
                  <a:lnTo>
                    <a:pt x="1927390" y="7693596"/>
                  </a:lnTo>
                  <a:lnTo>
                    <a:pt x="1927390" y="0"/>
                  </a:lnTo>
                  <a:lnTo>
                    <a:pt x="0" y="0"/>
                  </a:lnTo>
                  <a:lnTo>
                    <a:pt x="0" y="7693596"/>
                  </a:lnTo>
                  <a:close/>
                </a:path>
              </a:pathLst>
            </a:custGeom>
            <a:solidFill>
              <a:srgbClr val="F1B91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52550" cy="7772400"/>
            </a:xfrm>
            <a:custGeom>
              <a:avLst/>
              <a:gdLst/>
              <a:ahLst/>
              <a:cxnLst/>
              <a:rect l="l" t="t" r="r" b="b"/>
              <a:pathLst>
                <a:path w="1352550" h="7772400">
                  <a:moveTo>
                    <a:pt x="1352245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1352245" y="7772400"/>
                  </a:lnTo>
                  <a:lnTo>
                    <a:pt x="1352245" y="0"/>
                  </a:lnTo>
                  <a:close/>
                </a:path>
              </a:pathLst>
            </a:custGeom>
            <a:solidFill>
              <a:srgbClr val="F1B91B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85183" y="4022876"/>
              <a:ext cx="0" cy="3749675"/>
            </a:xfrm>
            <a:custGeom>
              <a:avLst/>
              <a:gdLst/>
              <a:ahLst/>
              <a:cxnLst/>
              <a:rect l="l" t="t" r="r" b="b"/>
              <a:pathLst>
                <a:path h="3749675">
                  <a:moveTo>
                    <a:pt x="0" y="0"/>
                  </a:moveTo>
                  <a:lnTo>
                    <a:pt x="0" y="3749522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0385" y="911044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4">
                  <a:moveTo>
                    <a:pt x="182854" y="105486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1602" y="62749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385" y="449418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5">
                  <a:moveTo>
                    <a:pt x="182854" y="0"/>
                  </a:moveTo>
                  <a:lnTo>
                    <a:pt x="0" y="105498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630" y="627491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6993" y="449408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5">
                  <a:moveTo>
                    <a:pt x="182854" y="105498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6993" y="911043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4">
                  <a:moveTo>
                    <a:pt x="182854" y="0"/>
                  </a:moveTo>
                  <a:lnTo>
                    <a:pt x="0" y="105486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6753" y="376840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8361" y="0"/>
                  </a:moveTo>
                  <a:lnTo>
                    <a:pt x="67183" y="3797"/>
                  </a:lnTo>
                  <a:lnTo>
                    <a:pt x="82562" y="14160"/>
                  </a:lnTo>
                  <a:lnTo>
                    <a:pt x="92925" y="29540"/>
                  </a:lnTo>
                  <a:lnTo>
                    <a:pt x="96723" y="48361"/>
                  </a:lnTo>
                  <a:lnTo>
                    <a:pt x="92925" y="67183"/>
                  </a:lnTo>
                  <a:lnTo>
                    <a:pt x="82562" y="82562"/>
                  </a:lnTo>
                  <a:lnTo>
                    <a:pt x="67183" y="92925"/>
                  </a:lnTo>
                  <a:lnTo>
                    <a:pt x="48361" y="96723"/>
                  </a:lnTo>
                  <a:lnTo>
                    <a:pt x="29540" y="92925"/>
                  </a:lnTo>
                  <a:lnTo>
                    <a:pt x="14160" y="82562"/>
                  </a:lnTo>
                  <a:lnTo>
                    <a:pt x="3797" y="67183"/>
                  </a:lnTo>
                  <a:lnTo>
                    <a:pt x="0" y="48361"/>
                  </a:lnTo>
                  <a:lnTo>
                    <a:pt x="3797" y="29540"/>
                  </a:lnTo>
                  <a:lnTo>
                    <a:pt x="14160" y="14160"/>
                  </a:lnTo>
                  <a:lnTo>
                    <a:pt x="29540" y="3797"/>
                  </a:lnTo>
                  <a:lnTo>
                    <a:pt x="48361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6753" y="992385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5">
                  <a:moveTo>
                    <a:pt x="48361" y="96723"/>
                  </a:moveTo>
                  <a:lnTo>
                    <a:pt x="67183" y="92925"/>
                  </a:lnTo>
                  <a:lnTo>
                    <a:pt x="82562" y="82549"/>
                  </a:lnTo>
                  <a:lnTo>
                    <a:pt x="92925" y="67182"/>
                  </a:lnTo>
                  <a:lnTo>
                    <a:pt x="96723" y="48361"/>
                  </a:lnTo>
                  <a:lnTo>
                    <a:pt x="92925" y="29527"/>
                  </a:lnTo>
                  <a:lnTo>
                    <a:pt x="82562" y="14160"/>
                  </a:lnTo>
                  <a:lnTo>
                    <a:pt x="67183" y="3797"/>
                  </a:lnTo>
                  <a:lnTo>
                    <a:pt x="48361" y="0"/>
                  </a:lnTo>
                  <a:lnTo>
                    <a:pt x="29540" y="3797"/>
                  </a:lnTo>
                  <a:lnTo>
                    <a:pt x="14160" y="14160"/>
                  </a:lnTo>
                  <a:lnTo>
                    <a:pt x="3797" y="29527"/>
                  </a:lnTo>
                  <a:lnTo>
                    <a:pt x="0" y="48361"/>
                  </a:lnTo>
                  <a:lnTo>
                    <a:pt x="3797" y="67182"/>
                  </a:lnTo>
                  <a:lnTo>
                    <a:pt x="14160" y="82549"/>
                  </a:lnTo>
                  <a:lnTo>
                    <a:pt x="29540" y="92925"/>
                  </a:lnTo>
                  <a:lnTo>
                    <a:pt x="48361" y="96723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3648" y="531083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72186" y="89890"/>
                  </a:moveTo>
                  <a:lnTo>
                    <a:pt x="53987" y="96011"/>
                  </a:lnTo>
                  <a:lnTo>
                    <a:pt x="35496" y="94716"/>
                  </a:lnTo>
                  <a:lnTo>
                    <a:pt x="18821" y="86588"/>
                  </a:lnTo>
                  <a:lnTo>
                    <a:pt x="6108" y="72186"/>
                  </a:lnTo>
                  <a:lnTo>
                    <a:pt x="0" y="53987"/>
                  </a:lnTo>
                  <a:lnTo>
                    <a:pt x="1282" y="35496"/>
                  </a:lnTo>
                  <a:lnTo>
                    <a:pt x="9423" y="18834"/>
                  </a:lnTo>
                  <a:lnTo>
                    <a:pt x="23825" y="6121"/>
                  </a:lnTo>
                  <a:lnTo>
                    <a:pt x="42024" y="0"/>
                  </a:lnTo>
                  <a:lnTo>
                    <a:pt x="60515" y="1295"/>
                  </a:lnTo>
                  <a:lnTo>
                    <a:pt x="77177" y="9423"/>
                  </a:lnTo>
                  <a:lnTo>
                    <a:pt x="89890" y="23825"/>
                  </a:lnTo>
                  <a:lnTo>
                    <a:pt x="96011" y="42036"/>
                  </a:lnTo>
                  <a:lnTo>
                    <a:pt x="94716" y="60528"/>
                  </a:lnTo>
                  <a:lnTo>
                    <a:pt x="86588" y="77190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0573" y="838854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72186" y="89890"/>
                  </a:moveTo>
                  <a:lnTo>
                    <a:pt x="86588" y="77190"/>
                  </a:lnTo>
                  <a:lnTo>
                    <a:pt x="94716" y="60528"/>
                  </a:lnTo>
                  <a:lnTo>
                    <a:pt x="96012" y="42024"/>
                  </a:lnTo>
                  <a:lnTo>
                    <a:pt x="89890" y="23812"/>
                  </a:lnTo>
                  <a:lnTo>
                    <a:pt x="77177" y="9423"/>
                  </a:lnTo>
                  <a:lnTo>
                    <a:pt x="60515" y="1295"/>
                  </a:lnTo>
                  <a:lnTo>
                    <a:pt x="42024" y="0"/>
                  </a:lnTo>
                  <a:lnTo>
                    <a:pt x="23825" y="6121"/>
                  </a:lnTo>
                  <a:lnTo>
                    <a:pt x="9423" y="18821"/>
                  </a:lnTo>
                  <a:lnTo>
                    <a:pt x="1282" y="35483"/>
                  </a:lnTo>
                  <a:lnTo>
                    <a:pt x="0" y="53987"/>
                  </a:lnTo>
                  <a:lnTo>
                    <a:pt x="6108" y="72186"/>
                  </a:lnTo>
                  <a:lnTo>
                    <a:pt x="18821" y="86588"/>
                  </a:lnTo>
                  <a:lnTo>
                    <a:pt x="35496" y="94716"/>
                  </a:lnTo>
                  <a:lnTo>
                    <a:pt x="53987" y="96011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3645" y="838854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19">
                  <a:moveTo>
                    <a:pt x="23825" y="89890"/>
                  </a:moveTo>
                  <a:lnTo>
                    <a:pt x="9423" y="77190"/>
                  </a:lnTo>
                  <a:lnTo>
                    <a:pt x="1295" y="60528"/>
                  </a:lnTo>
                  <a:lnTo>
                    <a:pt x="0" y="42024"/>
                  </a:lnTo>
                  <a:lnTo>
                    <a:pt x="6121" y="23812"/>
                  </a:lnTo>
                  <a:lnTo>
                    <a:pt x="18834" y="9423"/>
                  </a:lnTo>
                  <a:lnTo>
                    <a:pt x="35496" y="1295"/>
                  </a:lnTo>
                  <a:lnTo>
                    <a:pt x="53987" y="0"/>
                  </a:lnTo>
                  <a:lnTo>
                    <a:pt x="72186" y="6121"/>
                  </a:lnTo>
                  <a:lnTo>
                    <a:pt x="86588" y="18821"/>
                  </a:lnTo>
                  <a:lnTo>
                    <a:pt x="94729" y="35483"/>
                  </a:lnTo>
                  <a:lnTo>
                    <a:pt x="96012" y="53987"/>
                  </a:lnTo>
                  <a:lnTo>
                    <a:pt x="89903" y="72186"/>
                  </a:lnTo>
                  <a:lnTo>
                    <a:pt x="77190" y="86588"/>
                  </a:lnTo>
                  <a:lnTo>
                    <a:pt x="60515" y="94716"/>
                  </a:lnTo>
                  <a:lnTo>
                    <a:pt x="42024" y="96011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0572" y="531083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23825" y="89890"/>
                  </a:moveTo>
                  <a:lnTo>
                    <a:pt x="42024" y="96011"/>
                  </a:lnTo>
                  <a:lnTo>
                    <a:pt x="60515" y="94716"/>
                  </a:lnTo>
                  <a:lnTo>
                    <a:pt x="77190" y="86588"/>
                  </a:lnTo>
                  <a:lnTo>
                    <a:pt x="89903" y="72186"/>
                  </a:lnTo>
                  <a:lnTo>
                    <a:pt x="96012" y="53987"/>
                  </a:lnTo>
                  <a:lnTo>
                    <a:pt x="94729" y="35496"/>
                  </a:lnTo>
                  <a:lnTo>
                    <a:pt x="86588" y="18834"/>
                  </a:lnTo>
                  <a:lnTo>
                    <a:pt x="72186" y="6121"/>
                  </a:lnTo>
                  <a:lnTo>
                    <a:pt x="53987" y="0"/>
                  </a:lnTo>
                  <a:lnTo>
                    <a:pt x="35496" y="1295"/>
                  </a:lnTo>
                  <a:lnTo>
                    <a:pt x="18834" y="9423"/>
                  </a:lnTo>
                  <a:lnTo>
                    <a:pt x="6121" y="23825"/>
                  </a:lnTo>
                  <a:lnTo>
                    <a:pt x="0" y="42036"/>
                  </a:lnTo>
                  <a:lnTo>
                    <a:pt x="1295" y="60528"/>
                  </a:lnTo>
                  <a:lnTo>
                    <a:pt x="9423" y="77190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5979" y="613322"/>
              <a:ext cx="338455" cy="330835"/>
            </a:xfrm>
            <a:custGeom>
              <a:avLst/>
              <a:gdLst/>
              <a:ahLst/>
              <a:cxnLst/>
              <a:rect l="l" t="t" r="r" b="b"/>
              <a:pathLst>
                <a:path w="338455" h="330834">
                  <a:moveTo>
                    <a:pt x="0" y="165188"/>
                  </a:moveTo>
                  <a:lnTo>
                    <a:pt x="8623" y="112979"/>
                  </a:lnTo>
                  <a:lnTo>
                    <a:pt x="32626" y="67627"/>
                  </a:lnTo>
                  <a:lnTo>
                    <a:pt x="69240" y="31864"/>
                  </a:lnTo>
                  <a:lnTo>
                    <a:pt x="115671" y="8420"/>
                  </a:lnTo>
                  <a:lnTo>
                    <a:pt x="169138" y="0"/>
                  </a:lnTo>
                  <a:lnTo>
                    <a:pt x="222592" y="8420"/>
                  </a:lnTo>
                  <a:lnTo>
                    <a:pt x="269024" y="31864"/>
                  </a:lnTo>
                  <a:lnTo>
                    <a:pt x="305638" y="67627"/>
                  </a:lnTo>
                  <a:lnTo>
                    <a:pt x="329653" y="112979"/>
                  </a:lnTo>
                  <a:lnTo>
                    <a:pt x="338264" y="165188"/>
                  </a:lnTo>
                  <a:lnTo>
                    <a:pt x="329653" y="217398"/>
                  </a:lnTo>
                  <a:lnTo>
                    <a:pt x="305638" y="262750"/>
                  </a:lnTo>
                  <a:lnTo>
                    <a:pt x="269024" y="298513"/>
                  </a:lnTo>
                  <a:lnTo>
                    <a:pt x="222592" y="321957"/>
                  </a:lnTo>
                  <a:lnTo>
                    <a:pt x="169138" y="330377"/>
                  </a:lnTo>
                  <a:lnTo>
                    <a:pt x="115671" y="321957"/>
                  </a:lnTo>
                  <a:lnTo>
                    <a:pt x="69240" y="298513"/>
                  </a:lnTo>
                  <a:lnTo>
                    <a:pt x="32626" y="262750"/>
                  </a:lnTo>
                  <a:lnTo>
                    <a:pt x="8623" y="217398"/>
                  </a:lnTo>
                  <a:lnTo>
                    <a:pt x="0" y="165188"/>
                  </a:lnTo>
                  <a:close/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2362" y="626471"/>
              <a:ext cx="57785" cy="285750"/>
            </a:xfrm>
            <a:custGeom>
              <a:avLst/>
              <a:gdLst/>
              <a:ahLst/>
              <a:cxnLst/>
              <a:rect l="l" t="t" r="r" b="b"/>
              <a:pathLst>
                <a:path w="57784" h="285750">
                  <a:moveTo>
                    <a:pt x="52717" y="285292"/>
                  </a:moveTo>
                  <a:lnTo>
                    <a:pt x="16979" y="272313"/>
                  </a:lnTo>
                  <a:lnTo>
                    <a:pt x="6476" y="265379"/>
                  </a:lnTo>
                  <a:lnTo>
                    <a:pt x="622" y="255054"/>
                  </a:lnTo>
                  <a:lnTo>
                    <a:pt x="0" y="243281"/>
                  </a:lnTo>
                  <a:lnTo>
                    <a:pt x="5156" y="231965"/>
                  </a:lnTo>
                  <a:lnTo>
                    <a:pt x="12318" y="222910"/>
                  </a:lnTo>
                  <a:lnTo>
                    <a:pt x="15913" y="218338"/>
                  </a:lnTo>
                  <a:lnTo>
                    <a:pt x="17868" y="212737"/>
                  </a:lnTo>
                  <a:lnTo>
                    <a:pt x="17868" y="206984"/>
                  </a:lnTo>
                  <a:lnTo>
                    <a:pt x="17868" y="191211"/>
                  </a:lnTo>
                  <a:lnTo>
                    <a:pt x="17868" y="184162"/>
                  </a:lnTo>
                  <a:lnTo>
                    <a:pt x="20789" y="177431"/>
                  </a:lnTo>
                  <a:lnTo>
                    <a:pt x="25971" y="172516"/>
                  </a:lnTo>
                  <a:lnTo>
                    <a:pt x="49644" y="150063"/>
                  </a:lnTo>
                  <a:lnTo>
                    <a:pt x="56362" y="139674"/>
                  </a:lnTo>
                  <a:lnTo>
                    <a:pt x="57518" y="128003"/>
                  </a:lnTo>
                  <a:lnTo>
                    <a:pt x="53352" y="117017"/>
                  </a:lnTo>
                  <a:lnTo>
                    <a:pt x="44132" y="108648"/>
                  </a:lnTo>
                  <a:lnTo>
                    <a:pt x="38049" y="104076"/>
                  </a:lnTo>
                  <a:lnTo>
                    <a:pt x="33629" y="98107"/>
                  </a:lnTo>
                  <a:lnTo>
                    <a:pt x="31089" y="91185"/>
                  </a:lnTo>
                  <a:lnTo>
                    <a:pt x="30645" y="83692"/>
                  </a:lnTo>
                  <a:lnTo>
                    <a:pt x="31788" y="70929"/>
                  </a:lnTo>
                  <a:lnTo>
                    <a:pt x="32537" y="62356"/>
                  </a:lnTo>
                  <a:lnTo>
                    <a:pt x="28930" y="53987"/>
                  </a:lnTo>
                  <a:lnTo>
                    <a:pt x="22136" y="48526"/>
                  </a:lnTo>
                  <a:lnTo>
                    <a:pt x="20548" y="47256"/>
                  </a:lnTo>
                  <a:lnTo>
                    <a:pt x="15074" y="41262"/>
                  </a:lnTo>
                  <a:lnTo>
                    <a:pt x="11772" y="34099"/>
                  </a:lnTo>
                  <a:lnTo>
                    <a:pt x="10807" y="26314"/>
                  </a:lnTo>
                  <a:lnTo>
                    <a:pt x="12318" y="18427"/>
                  </a:lnTo>
                  <a:lnTo>
                    <a:pt x="18999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8490" y="666479"/>
              <a:ext cx="165735" cy="264160"/>
            </a:xfrm>
            <a:custGeom>
              <a:avLst/>
              <a:gdLst/>
              <a:ahLst/>
              <a:cxnLst/>
              <a:rect l="l" t="t" r="r" b="b"/>
              <a:pathLst>
                <a:path w="165734" h="264159">
                  <a:moveTo>
                    <a:pt x="0" y="140334"/>
                  </a:moveTo>
                  <a:lnTo>
                    <a:pt x="21539" y="102781"/>
                  </a:lnTo>
                  <a:lnTo>
                    <a:pt x="25971" y="95046"/>
                  </a:lnTo>
                  <a:lnTo>
                    <a:pt x="36118" y="92494"/>
                  </a:lnTo>
                  <a:lnTo>
                    <a:pt x="43815" y="97193"/>
                  </a:lnTo>
                  <a:lnTo>
                    <a:pt x="52069" y="99580"/>
                  </a:lnTo>
                  <a:lnTo>
                    <a:pt x="59931" y="97612"/>
                  </a:lnTo>
                  <a:lnTo>
                    <a:pt x="65811" y="92138"/>
                  </a:lnTo>
                  <a:lnTo>
                    <a:pt x="68122" y="84035"/>
                  </a:lnTo>
                  <a:lnTo>
                    <a:pt x="68122" y="73507"/>
                  </a:lnTo>
                  <a:lnTo>
                    <a:pt x="68122" y="72910"/>
                  </a:lnTo>
                  <a:lnTo>
                    <a:pt x="68160" y="72313"/>
                  </a:lnTo>
                  <a:lnTo>
                    <a:pt x="68224" y="71716"/>
                  </a:lnTo>
                  <a:lnTo>
                    <a:pt x="72326" y="37376"/>
                  </a:lnTo>
                  <a:lnTo>
                    <a:pt x="72720" y="34048"/>
                  </a:lnTo>
                  <a:lnTo>
                    <a:pt x="74206" y="30937"/>
                  </a:lnTo>
                  <a:lnTo>
                    <a:pt x="76542" y="28511"/>
                  </a:lnTo>
                  <a:lnTo>
                    <a:pt x="87096" y="17589"/>
                  </a:lnTo>
                  <a:lnTo>
                    <a:pt x="88519" y="16116"/>
                  </a:lnTo>
                  <a:lnTo>
                    <a:pt x="89649" y="14389"/>
                  </a:lnTo>
                  <a:lnTo>
                    <a:pt x="90385" y="12484"/>
                  </a:lnTo>
                  <a:lnTo>
                    <a:pt x="91427" y="9829"/>
                  </a:lnTo>
                  <a:lnTo>
                    <a:pt x="96570" y="3047"/>
                  </a:lnTo>
                  <a:lnTo>
                    <a:pt x="104101" y="0"/>
                  </a:lnTo>
                  <a:lnTo>
                    <a:pt x="112179" y="952"/>
                  </a:lnTo>
                  <a:lnTo>
                    <a:pt x="119011" y="6121"/>
                  </a:lnTo>
                  <a:lnTo>
                    <a:pt x="152323" y="49885"/>
                  </a:lnTo>
                  <a:lnTo>
                    <a:pt x="153835" y="51866"/>
                  </a:lnTo>
                  <a:lnTo>
                    <a:pt x="154825" y="54165"/>
                  </a:lnTo>
                  <a:lnTo>
                    <a:pt x="155244" y="56591"/>
                  </a:lnTo>
                  <a:lnTo>
                    <a:pt x="164160" y="108851"/>
                  </a:lnTo>
                  <a:lnTo>
                    <a:pt x="165531" y="116954"/>
                  </a:lnTo>
                  <a:lnTo>
                    <a:pt x="160197" y="124713"/>
                  </a:lnTo>
                  <a:lnTo>
                    <a:pt x="151993" y="126530"/>
                  </a:lnTo>
                  <a:lnTo>
                    <a:pt x="136867" y="129857"/>
                  </a:lnTo>
                  <a:lnTo>
                    <a:pt x="129539" y="133616"/>
                  </a:lnTo>
                  <a:lnTo>
                    <a:pt x="125310" y="140068"/>
                  </a:lnTo>
                  <a:lnTo>
                    <a:pt x="124701" y="147688"/>
                  </a:lnTo>
                  <a:lnTo>
                    <a:pt x="128231" y="155003"/>
                  </a:lnTo>
                  <a:lnTo>
                    <a:pt x="142049" y="171005"/>
                  </a:lnTo>
                  <a:lnTo>
                    <a:pt x="145669" y="175183"/>
                  </a:lnTo>
                  <a:lnTo>
                    <a:pt x="146773" y="180898"/>
                  </a:lnTo>
                  <a:lnTo>
                    <a:pt x="144932" y="186067"/>
                  </a:lnTo>
                  <a:lnTo>
                    <a:pt x="130632" y="226517"/>
                  </a:lnTo>
                  <a:lnTo>
                    <a:pt x="129959" y="228396"/>
                  </a:lnTo>
                  <a:lnTo>
                    <a:pt x="128955" y="230123"/>
                  </a:lnTo>
                  <a:lnTo>
                    <a:pt x="127609" y="231635"/>
                  </a:lnTo>
                  <a:lnTo>
                    <a:pt x="99212" y="263563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5116" y="518933"/>
              <a:ext cx="0" cy="133985"/>
            </a:xfrm>
            <a:custGeom>
              <a:avLst/>
              <a:gdLst/>
              <a:ahLst/>
              <a:cxnLst/>
              <a:rect l="l" t="t" r="r" b="b"/>
              <a:pathLst>
                <a:path h="133984">
                  <a:moveTo>
                    <a:pt x="0" y="133984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907" y="554763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16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355" y="7693596"/>
              <a:ext cx="13795375" cy="79375"/>
            </a:xfrm>
            <a:custGeom>
              <a:avLst/>
              <a:gdLst/>
              <a:ahLst/>
              <a:cxnLst/>
              <a:rect l="l" t="t" r="r" b="b"/>
              <a:pathLst>
                <a:path w="13795375" h="79375">
                  <a:moveTo>
                    <a:pt x="13794752" y="0"/>
                  </a:moveTo>
                  <a:lnTo>
                    <a:pt x="0" y="0"/>
                  </a:lnTo>
                  <a:lnTo>
                    <a:pt x="0" y="78803"/>
                  </a:lnTo>
                  <a:lnTo>
                    <a:pt x="13794752" y="78803"/>
                  </a:lnTo>
                  <a:lnTo>
                    <a:pt x="13794752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1146" y="237252"/>
              <a:ext cx="776562" cy="105216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0" y="2013129"/>
              <a:ext cx="219710" cy="3740785"/>
            </a:xfrm>
            <a:custGeom>
              <a:avLst/>
              <a:gdLst/>
              <a:ahLst/>
              <a:cxnLst/>
              <a:rect l="l" t="t" r="r" b="b"/>
              <a:pathLst>
                <a:path w="219710" h="3740785">
                  <a:moveTo>
                    <a:pt x="0" y="0"/>
                  </a:moveTo>
                  <a:lnTo>
                    <a:pt x="0" y="3740353"/>
                  </a:lnTo>
                  <a:lnTo>
                    <a:pt x="219329" y="1870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593872" y="1655969"/>
            <a:ext cx="7950834" cy="200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ADVANCE</a:t>
            </a:r>
            <a:r>
              <a:rPr sz="4300" b="1" spc="-254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MISSION</a:t>
            </a:r>
            <a:r>
              <a:rPr sz="4300" b="1" spc="-15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THROUGH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INNOVATION</a:t>
            </a:r>
            <a:r>
              <a:rPr sz="4300" b="1" spc="-17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25" dirty="0">
                <a:solidFill>
                  <a:srgbClr val="F1B91B"/>
                </a:solidFill>
                <a:latin typeface="Nirmala Text"/>
                <a:cs typeface="Nirmala Text"/>
              </a:rPr>
              <a:t>AND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CONTEXTUALISATION</a:t>
            </a:r>
            <a:endParaRPr sz="4300">
              <a:latin typeface="Nirmala Text"/>
              <a:cs typeface="Nirmala Tex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23594" y="4063992"/>
            <a:ext cx="11448001" cy="2911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b="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OVERALL</a:t>
            </a:r>
            <a:r>
              <a:rPr sz="3450" b="0" spc="-65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450" b="0" spc="-1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GOALS:</a:t>
            </a:r>
            <a:endParaRPr sz="345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Increase:</a:t>
            </a:r>
            <a:endParaRPr sz="3000" b="1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7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Contextualised</a:t>
            </a:r>
            <a:r>
              <a:rPr sz="2600" b="0" spc="-1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3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Church-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Planting</a:t>
            </a:r>
            <a:r>
              <a:rPr sz="2600" b="0" spc="-1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to</a:t>
            </a:r>
            <a:r>
              <a:rPr sz="2600" b="0" spc="-1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unreached</a:t>
            </a:r>
            <a:r>
              <a:rPr sz="2600" b="0" spc="-13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people</a:t>
            </a:r>
            <a:r>
              <a:rPr sz="2600" b="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groups.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 lvl="2">
              <a:spcBef>
                <a:spcPts val="935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9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Innovative</a:t>
            </a:r>
            <a:r>
              <a:rPr sz="2600" b="0" spc="-1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methods</a:t>
            </a:r>
            <a:r>
              <a:rPr sz="2600" b="0" spc="-14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1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approaches</a:t>
            </a:r>
            <a:r>
              <a:rPr sz="2600" b="0" spc="-13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appealing</a:t>
            </a:r>
            <a:r>
              <a:rPr sz="2600" b="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to</a:t>
            </a:r>
            <a:r>
              <a:rPr sz="2600" b="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contemporary</a:t>
            </a:r>
            <a:r>
              <a:rPr lang="en-US" sz="2600" b="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societies.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75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Ministerial</a:t>
            </a:r>
            <a:r>
              <a:rPr sz="2600" b="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curricula</a:t>
            </a:r>
            <a:r>
              <a:rPr sz="2600" b="0" spc="-8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for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relevance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</a:t>
            </a:r>
            <a:r>
              <a:rPr sz="2600" b="0" spc="-8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innovation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6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contextualisation</a:t>
            </a:r>
            <a:r>
              <a:rPr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object 2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4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.3</a:t>
            </a:r>
          </a:p>
        </p:txBody>
      </p:sp>
      <p:sp>
        <p:nvSpPr>
          <p:cNvPr id="29" name="object 29"/>
          <p:cNvSpPr/>
          <p:nvPr/>
        </p:nvSpPr>
        <p:spPr>
          <a:xfrm>
            <a:off x="2385183" y="1528319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20"/>
                </a:lnTo>
              </a:path>
            </a:pathLst>
          </a:custGeom>
          <a:ln w="25400">
            <a:solidFill>
              <a:srgbClr val="F1B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26576" y="4092333"/>
            <a:ext cx="533400" cy="2043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4000" spc="-10" dirty="0">
                <a:solidFill>
                  <a:srgbClr val="FFFFFF"/>
                </a:solidFill>
                <a:latin typeface="Nirmala Text"/>
                <a:cs typeface="Nirmala Text"/>
              </a:rPr>
              <a:t>MISSION</a:t>
            </a:r>
            <a:endParaRPr sz="4000">
              <a:latin typeface="Nirmala Text"/>
              <a:cs typeface="Nirmala Tex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6576" y="1888320"/>
            <a:ext cx="533400" cy="1887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4000" dirty="0">
                <a:solidFill>
                  <a:srgbClr val="FFFFFF"/>
                </a:solidFill>
                <a:latin typeface="Nirmala Text"/>
                <a:cs typeface="Nirmala Text"/>
              </a:rPr>
              <a:t>FOR</a:t>
            </a:r>
            <a:r>
              <a:rPr sz="4000" spc="-10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Nirmala Text"/>
                <a:cs typeface="Nirmala Text"/>
              </a:rPr>
              <a:t>ALL</a:t>
            </a:r>
            <a:endParaRPr sz="4000">
              <a:latin typeface="Nirmala Text"/>
              <a:cs typeface="Nirmala Tex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03" y="7766570"/>
            <a:ext cx="1927860" cy="6350"/>
          </a:xfrm>
          <a:custGeom>
            <a:avLst/>
            <a:gdLst/>
            <a:ahLst/>
            <a:cxnLst/>
            <a:rect l="l" t="t" r="r" b="b"/>
            <a:pathLst>
              <a:path w="1927860" h="6350">
                <a:moveTo>
                  <a:pt x="0" y="5829"/>
                </a:moveTo>
                <a:lnTo>
                  <a:pt x="1927390" y="5829"/>
                </a:lnTo>
                <a:lnTo>
                  <a:pt x="1927390" y="0"/>
                </a:lnTo>
                <a:lnTo>
                  <a:pt x="0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F1B91B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941195" cy="7772400"/>
            <a:chOff x="0" y="0"/>
            <a:chExt cx="1941195" cy="7772400"/>
          </a:xfrm>
        </p:grpSpPr>
        <p:sp>
          <p:nvSpPr>
            <p:cNvPr id="4" name="object 4"/>
            <p:cNvSpPr/>
            <p:nvPr/>
          </p:nvSpPr>
          <p:spPr>
            <a:xfrm>
              <a:off x="13703" y="0"/>
              <a:ext cx="1927860" cy="7663815"/>
            </a:xfrm>
            <a:custGeom>
              <a:avLst/>
              <a:gdLst/>
              <a:ahLst/>
              <a:cxnLst/>
              <a:rect l="l" t="t" r="r" b="b"/>
              <a:pathLst>
                <a:path w="1927860" h="7663815">
                  <a:moveTo>
                    <a:pt x="0" y="7663764"/>
                  </a:moveTo>
                  <a:lnTo>
                    <a:pt x="1927390" y="7663764"/>
                  </a:lnTo>
                  <a:lnTo>
                    <a:pt x="1927390" y="0"/>
                  </a:lnTo>
                  <a:lnTo>
                    <a:pt x="0" y="0"/>
                  </a:lnTo>
                  <a:lnTo>
                    <a:pt x="0" y="7663764"/>
                  </a:lnTo>
                  <a:close/>
                </a:path>
              </a:pathLst>
            </a:custGeom>
            <a:solidFill>
              <a:srgbClr val="F1B91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352550" cy="7772400"/>
            </a:xfrm>
            <a:custGeom>
              <a:avLst/>
              <a:gdLst/>
              <a:ahLst/>
              <a:cxnLst/>
              <a:rect l="l" t="t" r="r" b="b"/>
              <a:pathLst>
                <a:path w="1352550" h="7772400">
                  <a:moveTo>
                    <a:pt x="1352245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1352245" y="7772400"/>
                  </a:lnTo>
                  <a:lnTo>
                    <a:pt x="1352245" y="0"/>
                  </a:lnTo>
                  <a:close/>
                </a:path>
              </a:pathLst>
            </a:custGeom>
            <a:solidFill>
              <a:srgbClr val="F1B91B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6576" y="4092333"/>
            <a:ext cx="533400" cy="2043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4000" spc="-10" dirty="0">
                <a:solidFill>
                  <a:srgbClr val="FFFFFF"/>
                </a:solidFill>
                <a:latin typeface="Nirmala Text"/>
                <a:cs typeface="Nirmala Text"/>
              </a:rPr>
              <a:t>MISSION</a:t>
            </a:r>
            <a:endParaRPr sz="4000">
              <a:latin typeface="Nirmala Text"/>
              <a:cs typeface="Nirmala Tex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576" y="1888320"/>
            <a:ext cx="533400" cy="1887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4000" dirty="0">
                <a:solidFill>
                  <a:srgbClr val="FFFFFF"/>
                </a:solidFill>
                <a:latin typeface="Nirmala Text"/>
                <a:cs typeface="Nirmala Text"/>
              </a:rPr>
              <a:t>FOR</a:t>
            </a:r>
            <a:r>
              <a:rPr sz="4000" spc="-10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Nirmala Text"/>
                <a:cs typeface="Nirmala Text"/>
              </a:rPr>
              <a:t>ALL</a:t>
            </a:r>
            <a:endParaRPr sz="4000">
              <a:latin typeface="Nirmala Text"/>
              <a:cs typeface="Nirmala Tex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3873" y="1656255"/>
            <a:ext cx="8996680" cy="200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IMPROVE</a:t>
            </a:r>
            <a:r>
              <a:rPr sz="4300" b="1" spc="-24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INTEGRATED</a:t>
            </a:r>
            <a:r>
              <a:rPr sz="4300" b="1" spc="-10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PLANNING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AND</a:t>
            </a:r>
            <a:r>
              <a:rPr sz="4300" b="1" spc="-7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SHARED</a:t>
            </a:r>
            <a:r>
              <a:rPr sz="4300" b="1" spc="-3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GOALS</a:t>
            </a:r>
            <a:r>
              <a:rPr sz="4300" b="1" spc="-7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BETWEEN MINISTRIES</a:t>
            </a:r>
            <a:endParaRPr sz="4300" dirty="0">
              <a:latin typeface="Nirmala Text"/>
              <a:cs typeface="Nirmala Text"/>
            </a:endParaRPr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4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.4</a:t>
            </a:r>
          </a:p>
        </p:txBody>
      </p:sp>
      <p:sp>
        <p:nvSpPr>
          <p:cNvPr id="10" name="object 10"/>
          <p:cNvSpPr/>
          <p:nvPr/>
        </p:nvSpPr>
        <p:spPr>
          <a:xfrm>
            <a:off x="2385183" y="1528603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20"/>
                </a:lnTo>
              </a:path>
            </a:pathLst>
          </a:custGeom>
          <a:ln w="25400">
            <a:solidFill>
              <a:srgbClr val="F1B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0" y="237540"/>
            <a:ext cx="13818235" cy="7529195"/>
            <a:chOff x="0" y="237540"/>
            <a:chExt cx="13818235" cy="7529195"/>
          </a:xfrm>
        </p:grpSpPr>
        <p:sp>
          <p:nvSpPr>
            <p:cNvPr id="12" name="object 12"/>
            <p:cNvSpPr/>
            <p:nvPr/>
          </p:nvSpPr>
          <p:spPr>
            <a:xfrm>
              <a:off x="2385181" y="4023160"/>
              <a:ext cx="0" cy="3734435"/>
            </a:xfrm>
            <a:custGeom>
              <a:avLst/>
              <a:gdLst/>
              <a:ahLst/>
              <a:cxnLst/>
              <a:rect l="l" t="t" r="r" b="b"/>
              <a:pathLst>
                <a:path h="3734434">
                  <a:moveTo>
                    <a:pt x="0" y="0"/>
                  </a:moveTo>
                  <a:lnTo>
                    <a:pt x="0" y="3733952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0385" y="911329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4">
                  <a:moveTo>
                    <a:pt x="182854" y="105486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1603" y="627776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385" y="449704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5">
                  <a:moveTo>
                    <a:pt x="182854" y="0"/>
                  </a:moveTo>
                  <a:lnTo>
                    <a:pt x="0" y="105498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8631" y="627776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6994" y="449694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5">
                  <a:moveTo>
                    <a:pt x="182854" y="105498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6994" y="911327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4">
                  <a:moveTo>
                    <a:pt x="182854" y="0"/>
                  </a:moveTo>
                  <a:lnTo>
                    <a:pt x="0" y="105486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6753" y="377125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8361" y="0"/>
                  </a:moveTo>
                  <a:lnTo>
                    <a:pt x="67183" y="3797"/>
                  </a:lnTo>
                  <a:lnTo>
                    <a:pt x="82562" y="14160"/>
                  </a:lnTo>
                  <a:lnTo>
                    <a:pt x="92925" y="29540"/>
                  </a:lnTo>
                  <a:lnTo>
                    <a:pt x="96723" y="48361"/>
                  </a:lnTo>
                  <a:lnTo>
                    <a:pt x="92925" y="67183"/>
                  </a:lnTo>
                  <a:lnTo>
                    <a:pt x="82562" y="82562"/>
                  </a:lnTo>
                  <a:lnTo>
                    <a:pt x="67183" y="92925"/>
                  </a:lnTo>
                  <a:lnTo>
                    <a:pt x="48361" y="96723"/>
                  </a:lnTo>
                  <a:lnTo>
                    <a:pt x="29540" y="92925"/>
                  </a:lnTo>
                  <a:lnTo>
                    <a:pt x="14160" y="82562"/>
                  </a:lnTo>
                  <a:lnTo>
                    <a:pt x="3797" y="67183"/>
                  </a:lnTo>
                  <a:lnTo>
                    <a:pt x="0" y="48361"/>
                  </a:lnTo>
                  <a:lnTo>
                    <a:pt x="3797" y="29540"/>
                  </a:lnTo>
                  <a:lnTo>
                    <a:pt x="14160" y="14160"/>
                  </a:lnTo>
                  <a:lnTo>
                    <a:pt x="29540" y="3797"/>
                  </a:lnTo>
                  <a:lnTo>
                    <a:pt x="48361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6753" y="992670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5">
                  <a:moveTo>
                    <a:pt x="48361" y="96723"/>
                  </a:moveTo>
                  <a:lnTo>
                    <a:pt x="67183" y="92925"/>
                  </a:lnTo>
                  <a:lnTo>
                    <a:pt x="82562" y="82549"/>
                  </a:lnTo>
                  <a:lnTo>
                    <a:pt x="92925" y="67182"/>
                  </a:lnTo>
                  <a:lnTo>
                    <a:pt x="96723" y="48361"/>
                  </a:lnTo>
                  <a:lnTo>
                    <a:pt x="92925" y="29527"/>
                  </a:lnTo>
                  <a:lnTo>
                    <a:pt x="82562" y="14160"/>
                  </a:lnTo>
                  <a:lnTo>
                    <a:pt x="67183" y="3797"/>
                  </a:lnTo>
                  <a:lnTo>
                    <a:pt x="48361" y="0"/>
                  </a:lnTo>
                  <a:lnTo>
                    <a:pt x="29540" y="3797"/>
                  </a:lnTo>
                  <a:lnTo>
                    <a:pt x="14160" y="14160"/>
                  </a:lnTo>
                  <a:lnTo>
                    <a:pt x="3797" y="29527"/>
                  </a:lnTo>
                  <a:lnTo>
                    <a:pt x="0" y="48361"/>
                  </a:lnTo>
                  <a:lnTo>
                    <a:pt x="3797" y="67182"/>
                  </a:lnTo>
                  <a:lnTo>
                    <a:pt x="14160" y="82549"/>
                  </a:lnTo>
                  <a:lnTo>
                    <a:pt x="29540" y="92925"/>
                  </a:lnTo>
                  <a:lnTo>
                    <a:pt x="48361" y="96723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3648" y="531368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72186" y="89890"/>
                  </a:moveTo>
                  <a:lnTo>
                    <a:pt x="53987" y="96011"/>
                  </a:lnTo>
                  <a:lnTo>
                    <a:pt x="35496" y="94716"/>
                  </a:lnTo>
                  <a:lnTo>
                    <a:pt x="18821" y="86588"/>
                  </a:lnTo>
                  <a:lnTo>
                    <a:pt x="6108" y="72186"/>
                  </a:lnTo>
                  <a:lnTo>
                    <a:pt x="0" y="53987"/>
                  </a:lnTo>
                  <a:lnTo>
                    <a:pt x="1282" y="35496"/>
                  </a:lnTo>
                  <a:lnTo>
                    <a:pt x="9423" y="18834"/>
                  </a:lnTo>
                  <a:lnTo>
                    <a:pt x="23825" y="6121"/>
                  </a:lnTo>
                  <a:lnTo>
                    <a:pt x="42024" y="0"/>
                  </a:lnTo>
                  <a:lnTo>
                    <a:pt x="60515" y="1295"/>
                  </a:lnTo>
                  <a:lnTo>
                    <a:pt x="77177" y="9423"/>
                  </a:lnTo>
                  <a:lnTo>
                    <a:pt x="89890" y="23825"/>
                  </a:lnTo>
                  <a:lnTo>
                    <a:pt x="96011" y="42036"/>
                  </a:lnTo>
                  <a:lnTo>
                    <a:pt x="94716" y="60528"/>
                  </a:lnTo>
                  <a:lnTo>
                    <a:pt x="86588" y="77190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0574" y="839139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72186" y="89890"/>
                  </a:moveTo>
                  <a:lnTo>
                    <a:pt x="86588" y="77190"/>
                  </a:lnTo>
                  <a:lnTo>
                    <a:pt x="94716" y="60528"/>
                  </a:lnTo>
                  <a:lnTo>
                    <a:pt x="96012" y="42024"/>
                  </a:lnTo>
                  <a:lnTo>
                    <a:pt x="89890" y="23812"/>
                  </a:lnTo>
                  <a:lnTo>
                    <a:pt x="77177" y="9423"/>
                  </a:lnTo>
                  <a:lnTo>
                    <a:pt x="60515" y="1295"/>
                  </a:lnTo>
                  <a:lnTo>
                    <a:pt x="42024" y="0"/>
                  </a:lnTo>
                  <a:lnTo>
                    <a:pt x="23825" y="6121"/>
                  </a:lnTo>
                  <a:lnTo>
                    <a:pt x="9423" y="18821"/>
                  </a:lnTo>
                  <a:lnTo>
                    <a:pt x="1282" y="35483"/>
                  </a:lnTo>
                  <a:lnTo>
                    <a:pt x="0" y="53987"/>
                  </a:lnTo>
                  <a:lnTo>
                    <a:pt x="6108" y="72186"/>
                  </a:lnTo>
                  <a:lnTo>
                    <a:pt x="18821" y="86588"/>
                  </a:lnTo>
                  <a:lnTo>
                    <a:pt x="35496" y="94716"/>
                  </a:lnTo>
                  <a:lnTo>
                    <a:pt x="53987" y="96011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3646" y="839139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19">
                  <a:moveTo>
                    <a:pt x="23825" y="89890"/>
                  </a:moveTo>
                  <a:lnTo>
                    <a:pt x="9423" y="77190"/>
                  </a:lnTo>
                  <a:lnTo>
                    <a:pt x="1295" y="60528"/>
                  </a:lnTo>
                  <a:lnTo>
                    <a:pt x="0" y="42024"/>
                  </a:lnTo>
                  <a:lnTo>
                    <a:pt x="6134" y="23812"/>
                  </a:lnTo>
                  <a:lnTo>
                    <a:pt x="18834" y="9423"/>
                  </a:lnTo>
                  <a:lnTo>
                    <a:pt x="35496" y="1295"/>
                  </a:lnTo>
                  <a:lnTo>
                    <a:pt x="53987" y="0"/>
                  </a:lnTo>
                  <a:lnTo>
                    <a:pt x="72186" y="6121"/>
                  </a:lnTo>
                  <a:lnTo>
                    <a:pt x="86588" y="18821"/>
                  </a:lnTo>
                  <a:lnTo>
                    <a:pt x="94729" y="35483"/>
                  </a:lnTo>
                  <a:lnTo>
                    <a:pt x="96012" y="53987"/>
                  </a:lnTo>
                  <a:lnTo>
                    <a:pt x="89903" y="72186"/>
                  </a:lnTo>
                  <a:lnTo>
                    <a:pt x="77190" y="86588"/>
                  </a:lnTo>
                  <a:lnTo>
                    <a:pt x="60528" y="94716"/>
                  </a:lnTo>
                  <a:lnTo>
                    <a:pt x="42024" y="96011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572" y="531368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23825" y="89890"/>
                  </a:moveTo>
                  <a:lnTo>
                    <a:pt x="42024" y="96011"/>
                  </a:lnTo>
                  <a:lnTo>
                    <a:pt x="60515" y="94716"/>
                  </a:lnTo>
                  <a:lnTo>
                    <a:pt x="77190" y="86588"/>
                  </a:lnTo>
                  <a:lnTo>
                    <a:pt x="89903" y="72186"/>
                  </a:lnTo>
                  <a:lnTo>
                    <a:pt x="96012" y="53987"/>
                  </a:lnTo>
                  <a:lnTo>
                    <a:pt x="94729" y="35496"/>
                  </a:lnTo>
                  <a:lnTo>
                    <a:pt x="86588" y="18834"/>
                  </a:lnTo>
                  <a:lnTo>
                    <a:pt x="72186" y="6121"/>
                  </a:lnTo>
                  <a:lnTo>
                    <a:pt x="53987" y="0"/>
                  </a:lnTo>
                  <a:lnTo>
                    <a:pt x="35496" y="1295"/>
                  </a:lnTo>
                  <a:lnTo>
                    <a:pt x="18834" y="9423"/>
                  </a:lnTo>
                  <a:lnTo>
                    <a:pt x="6121" y="23825"/>
                  </a:lnTo>
                  <a:lnTo>
                    <a:pt x="0" y="42036"/>
                  </a:lnTo>
                  <a:lnTo>
                    <a:pt x="1295" y="60528"/>
                  </a:lnTo>
                  <a:lnTo>
                    <a:pt x="9423" y="77190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5979" y="613608"/>
              <a:ext cx="338455" cy="330835"/>
            </a:xfrm>
            <a:custGeom>
              <a:avLst/>
              <a:gdLst/>
              <a:ahLst/>
              <a:cxnLst/>
              <a:rect l="l" t="t" r="r" b="b"/>
              <a:pathLst>
                <a:path w="338455" h="330834">
                  <a:moveTo>
                    <a:pt x="0" y="165188"/>
                  </a:moveTo>
                  <a:lnTo>
                    <a:pt x="8623" y="112979"/>
                  </a:lnTo>
                  <a:lnTo>
                    <a:pt x="32626" y="67627"/>
                  </a:lnTo>
                  <a:lnTo>
                    <a:pt x="69240" y="31864"/>
                  </a:lnTo>
                  <a:lnTo>
                    <a:pt x="115671" y="8420"/>
                  </a:lnTo>
                  <a:lnTo>
                    <a:pt x="169138" y="0"/>
                  </a:lnTo>
                  <a:lnTo>
                    <a:pt x="222592" y="8420"/>
                  </a:lnTo>
                  <a:lnTo>
                    <a:pt x="269024" y="31864"/>
                  </a:lnTo>
                  <a:lnTo>
                    <a:pt x="305638" y="67627"/>
                  </a:lnTo>
                  <a:lnTo>
                    <a:pt x="329653" y="112979"/>
                  </a:lnTo>
                  <a:lnTo>
                    <a:pt x="338264" y="165188"/>
                  </a:lnTo>
                  <a:lnTo>
                    <a:pt x="329653" y="217398"/>
                  </a:lnTo>
                  <a:lnTo>
                    <a:pt x="305638" y="262750"/>
                  </a:lnTo>
                  <a:lnTo>
                    <a:pt x="269024" y="298513"/>
                  </a:lnTo>
                  <a:lnTo>
                    <a:pt x="222592" y="321957"/>
                  </a:lnTo>
                  <a:lnTo>
                    <a:pt x="169138" y="330377"/>
                  </a:lnTo>
                  <a:lnTo>
                    <a:pt x="115671" y="321957"/>
                  </a:lnTo>
                  <a:lnTo>
                    <a:pt x="69240" y="298513"/>
                  </a:lnTo>
                  <a:lnTo>
                    <a:pt x="32626" y="262750"/>
                  </a:lnTo>
                  <a:lnTo>
                    <a:pt x="8623" y="217398"/>
                  </a:lnTo>
                  <a:lnTo>
                    <a:pt x="0" y="165188"/>
                  </a:lnTo>
                  <a:close/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2362" y="626756"/>
              <a:ext cx="57785" cy="285750"/>
            </a:xfrm>
            <a:custGeom>
              <a:avLst/>
              <a:gdLst/>
              <a:ahLst/>
              <a:cxnLst/>
              <a:rect l="l" t="t" r="r" b="b"/>
              <a:pathLst>
                <a:path w="57784" h="285750">
                  <a:moveTo>
                    <a:pt x="52717" y="285292"/>
                  </a:moveTo>
                  <a:lnTo>
                    <a:pt x="16979" y="272313"/>
                  </a:lnTo>
                  <a:lnTo>
                    <a:pt x="6476" y="265379"/>
                  </a:lnTo>
                  <a:lnTo>
                    <a:pt x="622" y="255054"/>
                  </a:lnTo>
                  <a:lnTo>
                    <a:pt x="0" y="243281"/>
                  </a:lnTo>
                  <a:lnTo>
                    <a:pt x="5156" y="231965"/>
                  </a:lnTo>
                  <a:lnTo>
                    <a:pt x="12318" y="222910"/>
                  </a:lnTo>
                  <a:lnTo>
                    <a:pt x="15913" y="218338"/>
                  </a:lnTo>
                  <a:lnTo>
                    <a:pt x="17868" y="212737"/>
                  </a:lnTo>
                  <a:lnTo>
                    <a:pt x="17868" y="206984"/>
                  </a:lnTo>
                  <a:lnTo>
                    <a:pt x="17868" y="191211"/>
                  </a:lnTo>
                  <a:lnTo>
                    <a:pt x="17868" y="184162"/>
                  </a:lnTo>
                  <a:lnTo>
                    <a:pt x="20789" y="177431"/>
                  </a:lnTo>
                  <a:lnTo>
                    <a:pt x="25971" y="172516"/>
                  </a:lnTo>
                  <a:lnTo>
                    <a:pt x="49644" y="150063"/>
                  </a:lnTo>
                  <a:lnTo>
                    <a:pt x="56362" y="139674"/>
                  </a:lnTo>
                  <a:lnTo>
                    <a:pt x="57518" y="128003"/>
                  </a:lnTo>
                  <a:lnTo>
                    <a:pt x="53352" y="117017"/>
                  </a:lnTo>
                  <a:lnTo>
                    <a:pt x="44132" y="108648"/>
                  </a:lnTo>
                  <a:lnTo>
                    <a:pt x="38049" y="104076"/>
                  </a:lnTo>
                  <a:lnTo>
                    <a:pt x="33629" y="98107"/>
                  </a:lnTo>
                  <a:lnTo>
                    <a:pt x="31089" y="91186"/>
                  </a:lnTo>
                  <a:lnTo>
                    <a:pt x="30645" y="83693"/>
                  </a:lnTo>
                  <a:lnTo>
                    <a:pt x="31788" y="70929"/>
                  </a:lnTo>
                  <a:lnTo>
                    <a:pt x="32537" y="62357"/>
                  </a:lnTo>
                  <a:lnTo>
                    <a:pt x="28930" y="53987"/>
                  </a:lnTo>
                  <a:lnTo>
                    <a:pt x="22136" y="48526"/>
                  </a:lnTo>
                  <a:lnTo>
                    <a:pt x="20548" y="47256"/>
                  </a:lnTo>
                  <a:lnTo>
                    <a:pt x="15074" y="41262"/>
                  </a:lnTo>
                  <a:lnTo>
                    <a:pt x="11772" y="34099"/>
                  </a:lnTo>
                  <a:lnTo>
                    <a:pt x="10807" y="26314"/>
                  </a:lnTo>
                  <a:lnTo>
                    <a:pt x="12318" y="18427"/>
                  </a:lnTo>
                  <a:lnTo>
                    <a:pt x="18999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8490" y="666763"/>
              <a:ext cx="165735" cy="264160"/>
            </a:xfrm>
            <a:custGeom>
              <a:avLst/>
              <a:gdLst/>
              <a:ahLst/>
              <a:cxnLst/>
              <a:rect l="l" t="t" r="r" b="b"/>
              <a:pathLst>
                <a:path w="165734" h="264159">
                  <a:moveTo>
                    <a:pt x="0" y="140334"/>
                  </a:moveTo>
                  <a:lnTo>
                    <a:pt x="21539" y="102781"/>
                  </a:lnTo>
                  <a:lnTo>
                    <a:pt x="25971" y="95046"/>
                  </a:lnTo>
                  <a:lnTo>
                    <a:pt x="36118" y="92494"/>
                  </a:lnTo>
                  <a:lnTo>
                    <a:pt x="43815" y="97193"/>
                  </a:lnTo>
                  <a:lnTo>
                    <a:pt x="52069" y="99580"/>
                  </a:lnTo>
                  <a:lnTo>
                    <a:pt x="59931" y="97612"/>
                  </a:lnTo>
                  <a:lnTo>
                    <a:pt x="65811" y="92138"/>
                  </a:lnTo>
                  <a:lnTo>
                    <a:pt x="68122" y="84035"/>
                  </a:lnTo>
                  <a:lnTo>
                    <a:pt x="68122" y="73507"/>
                  </a:lnTo>
                  <a:lnTo>
                    <a:pt x="68122" y="72910"/>
                  </a:lnTo>
                  <a:lnTo>
                    <a:pt x="68160" y="72313"/>
                  </a:lnTo>
                  <a:lnTo>
                    <a:pt x="68224" y="71716"/>
                  </a:lnTo>
                  <a:lnTo>
                    <a:pt x="72326" y="37376"/>
                  </a:lnTo>
                  <a:lnTo>
                    <a:pt x="72720" y="34048"/>
                  </a:lnTo>
                  <a:lnTo>
                    <a:pt x="74206" y="30937"/>
                  </a:lnTo>
                  <a:lnTo>
                    <a:pt x="76542" y="28511"/>
                  </a:lnTo>
                  <a:lnTo>
                    <a:pt x="87096" y="17589"/>
                  </a:lnTo>
                  <a:lnTo>
                    <a:pt x="88519" y="16116"/>
                  </a:lnTo>
                  <a:lnTo>
                    <a:pt x="89649" y="14389"/>
                  </a:lnTo>
                  <a:lnTo>
                    <a:pt x="90385" y="12484"/>
                  </a:lnTo>
                  <a:lnTo>
                    <a:pt x="91427" y="9829"/>
                  </a:lnTo>
                  <a:lnTo>
                    <a:pt x="96570" y="3047"/>
                  </a:lnTo>
                  <a:lnTo>
                    <a:pt x="104101" y="0"/>
                  </a:lnTo>
                  <a:lnTo>
                    <a:pt x="112179" y="952"/>
                  </a:lnTo>
                  <a:lnTo>
                    <a:pt x="119011" y="6121"/>
                  </a:lnTo>
                  <a:lnTo>
                    <a:pt x="152323" y="49885"/>
                  </a:lnTo>
                  <a:lnTo>
                    <a:pt x="153835" y="51866"/>
                  </a:lnTo>
                  <a:lnTo>
                    <a:pt x="154825" y="54165"/>
                  </a:lnTo>
                  <a:lnTo>
                    <a:pt x="155244" y="56591"/>
                  </a:lnTo>
                  <a:lnTo>
                    <a:pt x="164160" y="108851"/>
                  </a:lnTo>
                  <a:lnTo>
                    <a:pt x="165531" y="116954"/>
                  </a:lnTo>
                  <a:lnTo>
                    <a:pt x="160197" y="124713"/>
                  </a:lnTo>
                  <a:lnTo>
                    <a:pt x="151993" y="126530"/>
                  </a:lnTo>
                  <a:lnTo>
                    <a:pt x="136867" y="129857"/>
                  </a:lnTo>
                  <a:lnTo>
                    <a:pt x="129539" y="133616"/>
                  </a:lnTo>
                  <a:lnTo>
                    <a:pt x="125310" y="140068"/>
                  </a:lnTo>
                  <a:lnTo>
                    <a:pt x="124701" y="147688"/>
                  </a:lnTo>
                  <a:lnTo>
                    <a:pt x="128231" y="155003"/>
                  </a:lnTo>
                  <a:lnTo>
                    <a:pt x="142049" y="171005"/>
                  </a:lnTo>
                  <a:lnTo>
                    <a:pt x="145669" y="175183"/>
                  </a:lnTo>
                  <a:lnTo>
                    <a:pt x="146773" y="180898"/>
                  </a:lnTo>
                  <a:lnTo>
                    <a:pt x="144932" y="186067"/>
                  </a:lnTo>
                  <a:lnTo>
                    <a:pt x="130632" y="226517"/>
                  </a:lnTo>
                  <a:lnTo>
                    <a:pt x="129959" y="228396"/>
                  </a:lnTo>
                  <a:lnTo>
                    <a:pt x="128955" y="230123"/>
                  </a:lnTo>
                  <a:lnTo>
                    <a:pt x="127609" y="231635"/>
                  </a:lnTo>
                  <a:lnTo>
                    <a:pt x="99212" y="263563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5116" y="519217"/>
              <a:ext cx="0" cy="133985"/>
            </a:xfrm>
            <a:custGeom>
              <a:avLst/>
              <a:gdLst/>
              <a:ahLst/>
              <a:cxnLst/>
              <a:rect l="l" t="t" r="r" b="b"/>
              <a:pathLst>
                <a:path h="133984">
                  <a:moveTo>
                    <a:pt x="0" y="133984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2908" y="555049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16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174" y="7663764"/>
              <a:ext cx="13796010" cy="102870"/>
            </a:xfrm>
            <a:custGeom>
              <a:avLst/>
              <a:gdLst/>
              <a:ahLst/>
              <a:cxnLst/>
              <a:rect l="l" t="t" r="r" b="b"/>
              <a:pathLst>
                <a:path w="13796010" h="102870">
                  <a:moveTo>
                    <a:pt x="13795933" y="0"/>
                  </a:moveTo>
                  <a:lnTo>
                    <a:pt x="0" y="0"/>
                  </a:lnTo>
                  <a:lnTo>
                    <a:pt x="0" y="102806"/>
                  </a:lnTo>
                  <a:lnTo>
                    <a:pt x="13795933" y="102806"/>
                  </a:lnTo>
                  <a:lnTo>
                    <a:pt x="13795933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1146" y="237540"/>
              <a:ext cx="776562" cy="105216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0" y="2013129"/>
              <a:ext cx="219710" cy="3740785"/>
            </a:xfrm>
            <a:custGeom>
              <a:avLst/>
              <a:gdLst/>
              <a:ahLst/>
              <a:cxnLst/>
              <a:rect l="l" t="t" r="r" b="b"/>
              <a:pathLst>
                <a:path w="219710" h="3740785">
                  <a:moveTo>
                    <a:pt x="0" y="0"/>
                  </a:moveTo>
                  <a:lnTo>
                    <a:pt x="0" y="3740353"/>
                  </a:lnTo>
                  <a:lnTo>
                    <a:pt x="219329" y="1870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3">
            <a:extLst>
              <a:ext uri="{FF2B5EF4-FFF2-40B4-BE49-F238E27FC236}">
                <a16:creationId xmlns:a16="http://schemas.microsoft.com/office/drawing/2014/main" id="{665E94A0-EA63-2D75-BDE9-363D4BBAF4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86195" y="3759192"/>
            <a:ext cx="10923399" cy="3870224"/>
          </a:xfrm>
          <a:prstGeom prst="rect">
            <a:avLst/>
          </a:prstGeom>
        </p:spPr>
        <p:txBody>
          <a:bodyPr vert="horz" wrap="square" lIns="0" tIns="337754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1675"/>
              </a:spcBef>
            </a:pPr>
            <a:r>
              <a:rPr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OVERALL</a:t>
            </a:r>
            <a:r>
              <a:rPr spc="-65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pc="-1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GOALS:</a:t>
            </a:r>
          </a:p>
          <a:p>
            <a:pPr marL="259079">
              <a:lnSpc>
                <a:spcPct val="100000"/>
              </a:lnSpc>
              <a:spcBef>
                <a:spcPts val="1395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Increase:</a:t>
            </a:r>
            <a:endParaRPr sz="3000" b="1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9079">
              <a:spcBef>
                <a:spcPts val="1235"/>
              </a:spcBef>
            </a:pPr>
            <a:r>
              <a:rPr lang="en-CH" sz="26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 </a:t>
            </a:r>
            <a:r>
              <a:rPr lang="en-US" sz="2600" spc="-3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Cross-</a:t>
            </a:r>
            <a:r>
              <a:rPr lang="en-US"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ministry</a:t>
            </a:r>
            <a:r>
              <a:rPr lang="en-US" sz="260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planning</a:t>
            </a:r>
            <a:r>
              <a:rPr lang="en-US" sz="2600" spc="-5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lang="en-US" sz="2600" spc="-5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activities.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9079">
              <a:spcBef>
                <a:spcPts val="1235"/>
              </a:spcBef>
            </a:pPr>
            <a:r>
              <a:rPr lang="en-CH" sz="26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 </a:t>
            </a:r>
            <a:r>
              <a:rPr lang="en-US" sz="2600" spc="-5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Best-</a:t>
            </a:r>
            <a:r>
              <a:rPr lang="en-US"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practice</a:t>
            </a:r>
            <a:r>
              <a:rPr lang="en-US" sz="2600" spc="-13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exchange</a:t>
            </a:r>
            <a:r>
              <a:rPr lang="en-US" sz="2600" spc="-1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across</a:t>
            </a:r>
            <a:r>
              <a:rPr lang="en-US" sz="260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ministries</a:t>
            </a:r>
            <a:r>
              <a:rPr lang="en-US" sz="260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lang="en-US" sz="2600" spc="-6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fields.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9079">
              <a:spcBef>
                <a:spcPts val="1235"/>
              </a:spcBef>
            </a:pPr>
            <a:r>
              <a:rPr lang="en-CH" sz="26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lang="en-US"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Scaling</a:t>
            </a:r>
            <a:r>
              <a:rPr lang="en-US" sz="260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lang="en-US" sz="260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the</a:t>
            </a:r>
            <a:r>
              <a:rPr lang="en-US" sz="260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most</a:t>
            </a:r>
            <a:r>
              <a:rPr lang="en-US" sz="260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meaningful</a:t>
            </a:r>
            <a:r>
              <a:rPr lang="en-US" sz="2600" spc="-1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synergies.</a:t>
            </a:r>
            <a:endParaRPr lang="en-US"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59079">
              <a:lnSpc>
                <a:spcPct val="100000"/>
              </a:lnSpc>
              <a:spcBef>
                <a:spcPts val="1235"/>
              </a:spcBef>
            </a:pP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528BB-8250-C1B9-CBFE-716A0DF3C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2499E7-DFA7-1291-9810-95AAACB46557}"/>
              </a:ext>
            </a:extLst>
          </p:cNvPr>
          <p:cNvSpPr/>
          <p:nvPr/>
        </p:nvSpPr>
        <p:spPr>
          <a:xfrm>
            <a:off x="13703" y="7766570"/>
            <a:ext cx="1927860" cy="6350"/>
          </a:xfrm>
          <a:custGeom>
            <a:avLst/>
            <a:gdLst/>
            <a:ahLst/>
            <a:cxnLst/>
            <a:rect l="l" t="t" r="r" b="b"/>
            <a:pathLst>
              <a:path w="1927860" h="6350">
                <a:moveTo>
                  <a:pt x="0" y="5829"/>
                </a:moveTo>
                <a:lnTo>
                  <a:pt x="1927390" y="5829"/>
                </a:lnTo>
                <a:lnTo>
                  <a:pt x="1927390" y="0"/>
                </a:lnTo>
                <a:lnTo>
                  <a:pt x="0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F1B91B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DD5FE3D-4857-917C-44B4-55D21D7233D5}"/>
              </a:ext>
            </a:extLst>
          </p:cNvPr>
          <p:cNvGrpSpPr/>
          <p:nvPr/>
        </p:nvGrpSpPr>
        <p:grpSpPr>
          <a:xfrm>
            <a:off x="0" y="0"/>
            <a:ext cx="1941195" cy="7772400"/>
            <a:chOff x="0" y="0"/>
            <a:chExt cx="1941195" cy="77724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2FD8AAE-4B1F-B663-6EEB-3FB2D86EB2C8}"/>
                </a:ext>
              </a:extLst>
            </p:cNvPr>
            <p:cNvSpPr/>
            <p:nvPr/>
          </p:nvSpPr>
          <p:spPr>
            <a:xfrm>
              <a:off x="13703" y="0"/>
              <a:ext cx="1927860" cy="7663815"/>
            </a:xfrm>
            <a:custGeom>
              <a:avLst/>
              <a:gdLst/>
              <a:ahLst/>
              <a:cxnLst/>
              <a:rect l="l" t="t" r="r" b="b"/>
              <a:pathLst>
                <a:path w="1927860" h="7663815">
                  <a:moveTo>
                    <a:pt x="0" y="7663764"/>
                  </a:moveTo>
                  <a:lnTo>
                    <a:pt x="1927390" y="7663764"/>
                  </a:lnTo>
                  <a:lnTo>
                    <a:pt x="1927390" y="0"/>
                  </a:lnTo>
                  <a:lnTo>
                    <a:pt x="0" y="0"/>
                  </a:lnTo>
                  <a:lnTo>
                    <a:pt x="0" y="7663764"/>
                  </a:lnTo>
                  <a:close/>
                </a:path>
              </a:pathLst>
            </a:custGeom>
            <a:solidFill>
              <a:srgbClr val="F1B91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4F0215E-42F2-B621-1F59-50D6B8602037}"/>
                </a:ext>
              </a:extLst>
            </p:cNvPr>
            <p:cNvSpPr/>
            <p:nvPr/>
          </p:nvSpPr>
          <p:spPr>
            <a:xfrm>
              <a:off x="0" y="0"/>
              <a:ext cx="1352550" cy="7772400"/>
            </a:xfrm>
            <a:custGeom>
              <a:avLst/>
              <a:gdLst/>
              <a:ahLst/>
              <a:cxnLst/>
              <a:rect l="l" t="t" r="r" b="b"/>
              <a:pathLst>
                <a:path w="1352550" h="7772400">
                  <a:moveTo>
                    <a:pt x="1352245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1352245" y="7772400"/>
                  </a:lnTo>
                  <a:lnTo>
                    <a:pt x="1352245" y="0"/>
                  </a:lnTo>
                  <a:close/>
                </a:path>
              </a:pathLst>
            </a:custGeom>
            <a:solidFill>
              <a:srgbClr val="F1B91B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55AC5209-7402-CBEC-BDD4-BF2907F61C1A}"/>
              </a:ext>
            </a:extLst>
          </p:cNvPr>
          <p:cNvSpPr txBox="1"/>
          <p:nvPr/>
        </p:nvSpPr>
        <p:spPr>
          <a:xfrm>
            <a:off x="426576" y="4092333"/>
            <a:ext cx="533400" cy="2043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4000" spc="-10" dirty="0">
                <a:solidFill>
                  <a:srgbClr val="FFFFFF"/>
                </a:solidFill>
                <a:latin typeface="Nirmala Text"/>
                <a:cs typeface="Nirmala Text"/>
              </a:rPr>
              <a:t>MISSION</a:t>
            </a:r>
            <a:endParaRPr sz="4000">
              <a:latin typeface="Nirmala Text"/>
              <a:cs typeface="Nirmala Text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286A8BB-01E3-4A17-2D9F-0C611B2B3FFE}"/>
              </a:ext>
            </a:extLst>
          </p:cNvPr>
          <p:cNvSpPr txBox="1"/>
          <p:nvPr/>
        </p:nvSpPr>
        <p:spPr>
          <a:xfrm>
            <a:off x="426576" y="1888320"/>
            <a:ext cx="533400" cy="1887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4000" dirty="0">
                <a:solidFill>
                  <a:srgbClr val="FFFFFF"/>
                </a:solidFill>
                <a:latin typeface="Nirmala Text"/>
                <a:cs typeface="Nirmala Text"/>
              </a:rPr>
              <a:t>FOR</a:t>
            </a:r>
            <a:r>
              <a:rPr sz="4000" spc="-10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Nirmala Text"/>
                <a:cs typeface="Nirmala Text"/>
              </a:rPr>
              <a:t>ALL</a:t>
            </a:r>
            <a:endParaRPr sz="4000">
              <a:latin typeface="Nirmala Text"/>
              <a:cs typeface="Nirmala Text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EB0BB0B-1A17-41AA-1B50-EC221D63D175}"/>
              </a:ext>
            </a:extLst>
          </p:cNvPr>
          <p:cNvSpPr txBox="1"/>
          <p:nvPr/>
        </p:nvSpPr>
        <p:spPr>
          <a:xfrm>
            <a:off x="2593873" y="1559978"/>
            <a:ext cx="8996680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n-US" sz="4300" b="1" dirty="0">
                <a:solidFill>
                  <a:srgbClr val="FFC000"/>
                </a:solidFill>
                <a:latin typeface="Nirmala Text"/>
                <a:cs typeface="Nirmala Text"/>
              </a:rPr>
              <a:t>ENCOURAGE PARTICIPATION AND SERVICE IN SOCIETY</a:t>
            </a:r>
          </a:p>
        </p:txBody>
      </p:sp>
      <p:sp>
        <p:nvSpPr>
          <p:cNvPr id="9" name="object 9" descr="$PPTXTitle">
            <a:extLst>
              <a:ext uri="{FF2B5EF4-FFF2-40B4-BE49-F238E27FC236}">
                <a16:creationId xmlns:a16="http://schemas.microsoft.com/office/drawing/2014/main" id="{E3F39648-C7B9-C79F-DB20-06505F6ACA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4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5</a:t>
            </a:r>
            <a:endParaRPr spc="-25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BD0D3D8-C380-0A87-1C0C-57BF16ED9B99}"/>
              </a:ext>
            </a:extLst>
          </p:cNvPr>
          <p:cNvSpPr/>
          <p:nvPr/>
        </p:nvSpPr>
        <p:spPr>
          <a:xfrm flipH="1">
            <a:off x="2339464" y="1528603"/>
            <a:ext cx="45719" cy="1519397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20"/>
                </a:lnTo>
              </a:path>
            </a:pathLst>
          </a:custGeom>
          <a:ln w="25400">
            <a:solidFill>
              <a:srgbClr val="F1B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1135BB0A-DB30-DE0C-B818-2D40CA89A182}"/>
              </a:ext>
            </a:extLst>
          </p:cNvPr>
          <p:cNvGrpSpPr/>
          <p:nvPr/>
        </p:nvGrpSpPr>
        <p:grpSpPr>
          <a:xfrm>
            <a:off x="0" y="237540"/>
            <a:ext cx="13818184" cy="7529094"/>
            <a:chOff x="0" y="237540"/>
            <a:chExt cx="13818184" cy="7529094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BB0DCACA-3DBF-8B8E-8F91-7EB709B139CE}"/>
                </a:ext>
              </a:extLst>
            </p:cNvPr>
            <p:cNvSpPr/>
            <p:nvPr/>
          </p:nvSpPr>
          <p:spPr>
            <a:xfrm>
              <a:off x="2367281" y="3505200"/>
              <a:ext cx="45719" cy="4252395"/>
            </a:xfrm>
            <a:custGeom>
              <a:avLst/>
              <a:gdLst/>
              <a:ahLst/>
              <a:cxnLst/>
              <a:rect l="l" t="t" r="r" b="b"/>
              <a:pathLst>
                <a:path h="3734434">
                  <a:moveTo>
                    <a:pt x="0" y="0"/>
                  </a:moveTo>
                  <a:lnTo>
                    <a:pt x="0" y="3733952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D45A1711-6693-128A-EA2A-A3348E2D12BF}"/>
                </a:ext>
              </a:extLst>
            </p:cNvPr>
            <p:cNvSpPr/>
            <p:nvPr/>
          </p:nvSpPr>
          <p:spPr>
            <a:xfrm>
              <a:off x="450385" y="911329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4">
                  <a:moveTo>
                    <a:pt x="182854" y="105486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49D30FA-BF3F-5E03-6175-8F4BAFD4208F}"/>
                </a:ext>
              </a:extLst>
            </p:cNvPr>
            <p:cNvSpPr/>
            <p:nvPr/>
          </p:nvSpPr>
          <p:spPr>
            <a:xfrm>
              <a:off x="941603" y="627776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028BCA4-9D8F-D0DF-F87B-AE780855CBB6}"/>
                </a:ext>
              </a:extLst>
            </p:cNvPr>
            <p:cNvSpPr/>
            <p:nvPr/>
          </p:nvSpPr>
          <p:spPr>
            <a:xfrm>
              <a:off x="450385" y="449704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5">
                  <a:moveTo>
                    <a:pt x="182854" y="0"/>
                  </a:moveTo>
                  <a:lnTo>
                    <a:pt x="0" y="105498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4E48D63-E73B-D825-0E5F-79644255D182}"/>
                </a:ext>
              </a:extLst>
            </p:cNvPr>
            <p:cNvSpPr/>
            <p:nvPr/>
          </p:nvSpPr>
          <p:spPr>
            <a:xfrm>
              <a:off x="408631" y="627776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BEB1687-CA67-D83F-9DA0-E97ECA02BD72}"/>
                </a:ext>
              </a:extLst>
            </p:cNvPr>
            <p:cNvSpPr/>
            <p:nvPr/>
          </p:nvSpPr>
          <p:spPr>
            <a:xfrm>
              <a:off x="716994" y="449694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5">
                  <a:moveTo>
                    <a:pt x="182854" y="105498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12407356-6D31-F086-DADC-EEEE4BD8EBD7}"/>
                </a:ext>
              </a:extLst>
            </p:cNvPr>
            <p:cNvSpPr/>
            <p:nvPr/>
          </p:nvSpPr>
          <p:spPr>
            <a:xfrm>
              <a:off x="716994" y="911327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4">
                  <a:moveTo>
                    <a:pt x="182854" y="0"/>
                  </a:moveTo>
                  <a:lnTo>
                    <a:pt x="0" y="105486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EF59725C-2856-19F9-7D22-E5A4F014843C}"/>
                </a:ext>
              </a:extLst>
            </p:cNvPr>
            <p:cNvSpPr/>
            <p:nvPr/>
          </p:nvSpPr>
          <p:spPr>
            <a:xfrm>
              <a:off x="626753" y="377125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8361" y="0"/>
                  </a:moveTo>
                  <a:lnTo>
                    <a:pt x="67183" y="3797"/>
                  </a:lnTo>
                  <a:lnTo>
                    <a:pt x="82562" y="14160"/>
                  </a:lnTo>
                  <a:lnTo>
                    <a:pt x="92925" y="29540"/>
                  </a:lnTo>
                  <a:lnTo>
                    <a:pt x="96723" y="48361"/>
                  </a:lnTo>
                  <a:lnTo>
                    <a:pt x="92925" y="67183"/>
                  </a:lnTo>
                  <a:lnTo>
                    <a:pt x="82562" y="82562"/>
                  </a:lnTo>
                  <a:lnTo>
                    <a:pt x="67183" y="92925"/>
                  </a:lnTo>
                  <a:lnTo>
                    <a:pt x="48361" y="96723"/>
                  </a:lnTo>
                  <a:lnTo>
                    <a:pt x="29540" y="92925"/>
                  </a:lnTo>
                  <a:lnTo>
                    <a:pt x="14160" y="82562"/>
                  </a:lnTo>
                  <a:lnTo>
                    <a:pt x="3797" y="67183"/>
                  </a:lnTo>
                  <a:lnTo>
                    <a:pt x="0" y="48361"/>
                  </a:lnTo>
                  <a:lnTo>
                    <a:pt x="3797" y="29540"/>
                  </a:lnTo>
                  <a:lnTo>
                    <a:pt x="14160" y="14160"/>
                  </a:lnTo>
                  <a:lnTo>
                    <a:pt x="29540" y="3797"/>
                  </a:lnTo>
                  <a:lnTo>
                    <a:pt x="48361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C420E8B9-73EB-8DE2-0011-BC885F28EA12}"/>
                </a:ext>
              </a:extLst>
            </p:cNvPr>
            <p:cNvSpPr/>
            <p:nvPr/>
          </p:nvSpPr>
          <p:spPr>
            <a:xfrm>
              <a:off x="626753" y="992670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5">
                  <a:moveTo>
                    <a:pt x="48361" y="96723"/>
                  </a:moveTo>
                  <a:lnTo>
                    <a:pt x="67183" y="92925"/>
                  </a:lnTo>
                  <a:lnTo>
                    <a:pt x="82562" y="82549"/>
                  </a:lnTo>
                  <a:lnTo>
                    <a:pt x="92925" y="67182"/>
                  </a:lnTo>
                  <a:lnTo>
                    <a:pt x="96723" y="48361"/>
                  </a:lnTo>
                  <a:lnTo>
                    <a:pt x="92925" y="29527"/>
                  </a:lnTo>
                  <a:lnTo>
                    <a:pt x="82562" y="14160"/>
                  </a:lnTo>
                  <a:lnTo>
                    <a:pt x="67183" y="3797"/>
                  </a:lnTo>
                  <a:lnTo>
                    <a:pt x="48361" y="0"/>
                  </a:lnTo>
                  <a:lnTo>
                    <a:pt x="29540" y="3797"/>
                  </a:lnTo>
                  <a:lnTo>
                    <a:pt x="14160" y="14160"/>
                  </a:lnTo>
                  <a:lnTo>
                    <a:pt x="3797" y="29527"/>
                  </a:lnTo>
                  <a:lnTo>
                    <a:pt x="0" y="48361"/>
                  </a:lnTo>
                  <a:lnTo>
                    <a:pt x="3797" y="67182"/>
                  </a:lnTo>
                  <a:lnTo>
                    <a:pt x="14160" y="82549"/>
                  </a:lnTo>
                  <a:lnTo>
                    <a:pt x="29540" y="92925"/>
                  </a:lnTo>
                  <a:lnTo>
                    <a:pt x="48361" y="96723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FD4F8F1A-A174-D739-BE6E-5F631827DB88}"/>
                </a:ext>
              </a:extLst>
            </p:cNvPr>
            <p:cNvSpPr/>
            <p:nvPr/>
          </p:nvSpPr>
          <p:spPr>
            <a:xfrm>
              <a:off x="893648" y="531368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72186" y="89890"/>
                  </a:moveTo>
                  <a:lnTo>
                    <a:pt x="53987" y="96011"/>
                  </a:lnTo>
                  <a:lnTo>
                    <a:pt x="35496" y="94716"/>
                  </a:lnTo>
                  <a:lnTo>
                    <a:pt x="18821" y="86588"/>
                  </a:lnTo>
                  <a:lnTo>
                    <a:pt x="6108" y="72186"/>
                  </a:lnTo>
                  <a:lnTo>
                    <a:pt x="0" y="53987"/>
                  </a:lnTo>
                  <a:lnTo>
                    <a:pt x="1282" y="35496"/>
                  </a:lnTo>
                  <a:lnTo>
                    <a:pt x="9423" y="18834"/>
                  </a:lnTo>
                  <a:lnTo>
                    <a:pt x="23825" y="6121"/>
                  </a:lnTo>
                  <a:lnTo>
                    <a:pt x="42024" y="0"/>
                  </a:lnTo>
                  <a:lnTo>
                    <a:pt x="60515" y="1295"/>
                  </a:lnTo>
                  <a:lnTo>
                    <a:pt x="77177" y="9423"/>
                  </a:lnTo>
                  <a:lnTo>
                    <a:pt x="89890" y="23825"/>
                  </a:lnTo>
                  <a:lnTo>
                    <a:pt x="96011" y="42036"/>
                  </a:lnTo>
                  <a:lnTo>
                    <a:pt x="94716" y="60528"/>
                  </a:lnTo>
                  <a:lnTo>
                    <a:pt x="86588" y="77190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6F5A4CC3-DEDC-349F-378F-D629E55D6893}"/>
                </a:ext>
              </a:extLst>
            </p:cNvPr>
            <p:cNvSpPr/>
            <p:nvPr/>
          </p:nvSpPr>
          <p:spPr>
            <a:xfrm>
              <a:off x="360574" y="839139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72186" y="89890"/>
                  </a:moveTo>
                  <a:lnTo>
                    <a:pt x="86588" y="77190"/>
                  </a:lnTo>
                  <a:lnTo>
                    <a:pt x="94716" y="60528"/>
                  </a:lnTo>
                  <a:lnTo>
                    <a:pt x="96012" y="42024"/>
                  </a:lnTo>
                  <a:lnTo>
                    <a:pt x="89890" y="23812"/>
                  </a:lnTo>
                  <a:lnTo>
                    <a:pt x="77177" y="9423"/>
                  </a:lnTo>
                  <a:lnTo>
                    <a:pt x="60515" y="1295"/>
                  </a:lnTo>
                  <a:lnTo>
                    <a:pt x="42024" y="0"/>
                  </a:lnTo>
                  <a:lnTo>
                    <a:pt x="23825" y="6121"/>
                  </a:lnTo>
                  <a:lnTo>
                    <a:pt x="9423" y="18821"/>
                  </a:lnTo>
                  <a:lnTo>
                    <a:pt x="1282" y="35483"/>
                  </a:lnTo>
                  <a:lnTo>
                    <a:pt x="0" y="53987"/>
                  </a:lnTo>
                  <a:lnTo>
                    <a:pt x="6108" y="72186"/>
                  </a:lnTo>
                  <a:lnTo>
                    <a:pt x="18821" y="86588"/>
                  </a:lnTo>
                  <a:lnTo>
                    <a:pt x="35496" y="94716"/>
                  </a:lnTo>
                  <a:lnTo>
                    <a:pt x="53987" y="96011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F9819E16-8519-E25F-B967-5FBD54D7A6D3}"/>
                </a:ext>
              </a:extLst>
            </p:cNvPr>
            <p:cNvSpPr/>
            <p:nvPr/>
          </p:nvSpPr>
          <p:spPr>
            <a:xfrm>
              <a:off x="893646" y="839139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19">
                  <a:moveTo>
                    <a:pt x="23825" y="89890"/>
                  </a:moveTo>
                  <a:lnTo>
                    <a:pt x="9423" y="77190"/>
                  </a:lnTo>
                  <a:lnTo>
                    <a:pt x="1295" y="60528"/>
                  </a:lnTo>
                  <a:lnTo>
                    <a:pt x="0" y="42024"/>
                  </a:lnTo>
                  <a:lnTo>
                    <a:pt x="6134" y="23812"/>
                  </a:lnTo>
                  <a:lnTo>
                    <a:pt x="18834" y="9423"/>
                  </a:lnTo>
                  <a:lnTo>
                    <a:pt x="35496" y="1295"/>
                  </a:lnTo>
                  <a:lnTo>
                    <a:pt x="53987" y="0"/>
                  </a:lnTo>
                  <a:lnTo>
                    <a:pt x="72186" y="6121"/>
                  </a:lnTo>
                  <a:lnTo>
                    <a:pt x="86588" y="18821"/>
                  </a:lnTo>
                  <a:lnTo>
                    <a:pt x="94729" y="35483"/>
                  </a:lnTo>
                  <a:lnTo>
                    <a:pt x="96012" y="53987"/>
                  </a:lnTo>
                  <a:lnTo>
                    <a:pt x="89903" y="72186"/>
                  </a:lnTo>
                  <a:lnTo>
                    <a:pt x="77190" y="86588"/>
                  </a:lnTo>
                  <a:lnTo>
                    <a:pt x="60528" y="94716"/>
                  </a:lnTo>
                  <a:lnTo>
                    <a:pt x="42024" y="96011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F2EDD504-2552-5919-7B09-2BD4006CB22B}"/>
                </a:ext>
              </a:extLst>
            </p:cNvPr>
            <p:cNvSpPr/>
            <p:nvPr/>
          </p:nvSpPr>
          <p:spPr>
            <a:xfrm>
              <a:off x="360572" y="531368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23825" y="89890"/>
                  </a:moveTo>
                  <a:lnTo>
                    <a:pt x="42024" y="96011"/>
                  </a:lnTo>
                  <a:lnTo>
                    <a:pt x="60515" y="94716"/>
                  </a:lnTo>
                  <a:lnTo>
                    <a:pt x="77190" y="86588"/>
                  </a:lnTo>
                  <a:lnTo>
                    <a:pt x="89903" y="72186"/>
                  </a:lnTo>
                  <a:lnTo>
                    <a:pt x="96012" y="53987"/>
                  </a:lnTo>
                  <a:lnTo>
                    <a:pt x="94729" y="35496"/>
                  </a:lnTo>
                  <a:lnTo>
                    <a:pt x="86588" y="18834"/>
                  </a:lnTo>
                  <a:lnTo>
                    <a:pt x="72186" y="6121"/>
                  </a:lnTo>
                  <a:lnTo>
                    <a:pt x="53987" y="0"/>
                  </a:lnTo>
                  <a:lnTo>
                    <a:pt x="35496" y="1295"/>
                  </a:lnTo>
                  <a:lnTo>
                    <a:pt x="18834" y="9423"/>
                  </a:lnTo>
                  <a:lnTo>
                    <a:pt x="6121" y="23825"/>
                  </a:lnTo>
                  <a:lnTo>
                    <a:pt x="0" y="42036"/>
                  </a:lnTo>
                  <a:lnTo>
                    <a:pt x="1295" y="60528"/>
                  </a:lnTo>
                  <a:lnTo>
                    <a:pt x="9423" y="77190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B3C366A2-F446-1267-791D-66FC0AD733BF}"/>
                </a:ext>
              </a:extLst>
            </p:cNvPr>
            <p:cNvSpPr/>
            <p:nvPr/>
          </p:nvSpPr>
          <p:spPr>
            <a:xfrm>
              <a:off x="505979" y="613608"/>
              <a:ext cx="338455" cy="330835"/>
            </a:xfrm>
            <a:custGeom>
              <a:avLst/>
              <a:gdLst/>
              <a:ahLst/>
              <a:cxnLst/>
              <a:rect l="l" t="t" r="r" b="b"/>
              <a:pathLst>
                <a:path w="338455" h="330834">
                  <a:moveTo>
                    <a:pt x="0" y="165188"/>
                  </a:moveTo>
                  <a:lnTo>
                    <a:pt x="8623" y="112979"/>
                  </a:lnTo>
                  <a:lnTo>
                    <a:pt x="32626" y="67627"/>
                  </a:lnTo>
                  <a:lnTo>
                    <a:pt x="69240" y="31864"/>
                  </a:lnTo>
                  <a:lnTo>
                    <a:pt x="115671" y="8420"/>
                  </a:lnTo>
                  <a:lnTo>
                    <a:pt x="169138" y="0"/>
                  </a:lnTo>
                  <a:lnTo>
                    <a:pt x="222592" y="8420"/>
                  </a:lnTo>
                  <a:lnTo>
                    <a:pt x="269024" y="31864"/>
                  </a:lnTo>
                  <a:lnTo>
                    <a:pt x="305638" y="67627"/>
                  </a:lnTo>
                  <a:lnTo>
                    <a:pt x="329653" y="112979"/>
                  </a:lnTo>
                  <a:lnTo>
                    <a:pt x="338264" y="165188"/>
                  </a:lnTo>
                  <a:lnTo>
                    <a:pt x="329653" y="217398"/>
                  </a:lnTo>
                  <a:lnTo>
                    <a:pt x="305638" y="262750"/>
                  </a:lnTo>
                  <a:lnTo>
                    <a:pt x="269024" y="298513"/>
                  </a:lnTo>
                  <a:lnTo>
                    <a:pt x="222592" y="321957"/>
                  </a:lnTo>
                  <a:lnTo>
                    <a:pt x="169138" y="330377"/>
                  </a:lnTo>
                  <a:lnTo>
                    <a:pt x="115671" y="321957"/>
                  </a:lnTo>
                  <a:lnTo>
                    <a:pt x="69240" y="298513"/>
                  </a:lnTo>
                  <a:lnTo>
                    <a:pt x="32626" y="262750"/>
                  </a:lnTo>
                  <a:lnTo>
                    <a:pt x="8623" y="217398"/>
                  </a:lnTo>
                  <a:lnTo>
                    <a:pt x="0" y="165188"/>
                  </a:lnTo>
                  <a:close/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40A6368F-83C1-9672-7D05-E327CBA07037}"/>
                </a:ext>
              </a:extLst>
            </p:cNvPr>
            <p:cNvSpPr/>
            <p:nvPr/>
          </p:nvSpPr>
          <p:spPr>
            <a:xfrm>
              <a:off x="722362" y="626756"/>
              <a:ext cx="57785" cy="285750"/>
            </a:xfrm>
            <a:custGeom>
              <a:avLst/>
              <a:gdLst/>
              <a:ahLst/>
              <a:cxnLst/>
              <a:rect l="l" t="t" r="r" b="b"/>
              <a:pathLst>
                <a:path w="57784" h="285750">
                  <a:moveTo>
                    <a:pt x="52717" y="285292"/>
                  </a:moveTo>
                  <a:lnTo>
                    <a:pt x="16979" y="272313"/>
                  </a:lnTo>
                  <a:lnTo>
                    <a:pt x="6476" y="265379"/>
                  </a:lnTo>
                  <a:lnTo>
                    <a:pt x="622" y="255054"/>
                  </a:lnTo>
                  <a:lnTo>
                    <a:pt x="0" y="243281"/>
                  </a:lnTo>
                  <a:lnTo>
                    <a:pt x="5156" y="231965"/>
                  </a:lnTo>
                  <a:lnTo>
                    <a:pt x="12318" y="222910"/>
                  </a:lnTo>
                  <a:lnTo>
                    <a:pt x="15913" y="218338"/>
                  </a:lnTo>
                  <a:lnTo>
                    <a:pt x="17868" y="212737"/>
                  </a:lnTo>
                  <a:lnTo>
                    <a:pt x="17868" y="206984"/>
                  </a:lnTo>
                  <a:lnTo>
                    <a:pt x="17868" y="191211"/>
                  </a:lnTo>
                  <a:lnTo>
                    <a:pt x="17868" y="184162"/>
                  </a:lnTo>
                  <a:lnTo>
                    <a:pt x="20789" y="177431"/>
                  </a:lnTo>
                  <a:lnTo>
                    <a:pt x="25971" y="172516"/>
                  </a:lnTo>
                  <a:lnTo>
                    <a:pt x="49644" y="150063"/>
                  </a:lnTo>
                  <a:lnTo>
                    <a:pt x="56362" y="139674"/>
                  </a:lnTo>
                  <a:lnTo>
                    <a:pt x="57518" y="128003"/>
                  </a:lnTo>
                  <a:lnTo>
                    <a:pt x="53352" y="117017"/>
                  </a:lnTo>
                  <a:lnTo>
                    <a:pt x="44132" y="108648"/>
                  </a:lnTo>
                  <a:lnTo>
                    <a:pt x="38049" y="104076"/>
                  </a:lnTo>
                  <a:lnTo>
                    <a:pt x="33629" y="98107"/>
                  </a:lnTo>
                  <a:lnTo>
                    <a:pt x="31089" y="91186"/>
                  </a:lnTo>
                  <a:lnTo>
                    <a:pt x="30645" y="83693"/>
                  </a:lnTo>
                  <a:lnTo>
                    <a:pt x="31788" y="70929"/>
                  </a:lnTo>
                  <a:lnTo>
                    <a:pt x="32537" y="62357"/>
                  </a:lnTo>
                  <a:lnTo>
                    <a:pt x="28930" y="53987"/>
                  </a:lnTo>
                  <a:lnTo>
                    <a:pt x="22136" y="48526"/>
                  </a:lnTo>
                  <a:lnTo>
                    <a:pt x="20548" y="47256"/>
                  </a:lnTo>
                  <a:lnTo>
                    <a:pt x="15074" y="41262"/>
                  </a:lnTo>
                  <a:lnTo>
                    <a:pt x="11772" y="34099"/>
                  </a:lnTo>
                  <a:lnTo>
                    <a:pt x="10807" y="26314"/>
                  </a:lnTo>
                  <a:lnTo>
                    <a:pt x="12318" y="18427"/>
                  </a:lnTo>
                  <a:lnTo>
                    <a:pt x="18999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2D58C27A-87F0-AF97-17D9-0DC8759E7CF7}"/>
                </a:ext>
              </a:extLst>
            </p:cNvPr>
            <p:cNvSpPr/>
            <p:nvPr/>
          </p:nvSpPr>
          <p:spPr>
            <a:xfrm>
              <a:off x="508490" y="666763"/>
              <a:ext cx="165735" cy="264160"/>
            </a:xfrm>
            <a:custGeom>
              <a:avLst/>
              <a:gdLst/>
              <a:ahLst/>
              <a:cxnLst/>
              <a:rect l="l" t="t" r="r" b="b"/>
              <a:pathLst>
                <a:path w="165734" h="264159">
                  <a:moveTo>
                    <a:pt x="0" y="140334"/>
                  </a:moveTo>
                  <a:lnTo>
                    <a:pt x="21539" y="102781"/>
                  </a:lnTo>
                  <a:lnTo>
                    <a:pt x="25971" y="95046"/>
                  </a:lnTo>
                  <a:lnTo>
                    <a:pt x="36118" y="92494"/>
                  </a:lnTo>
                  <a:lnTo>
                    <a:pt x="43815" y="97193"/>
                  </a:lnTo>
                  <a:lnTo>
                    <a:pt x="52069" y="99580"/>
                  </a:lnTo>
                  <a:lnTo>
                    <a:pt x="59931" y="97612"/>
                  </a:lnTo>
                  <a:lnTo>
                    <a:pt x="65811" y="92138"/>
                  </a:lnTo>
                  <a:lnTo>
                    <a:pt x="68122" y="84035"/>
                  </a:lnTo>
                  <a:lnTo>
                    <a:pt x="68122" y="73507"/>
                  </a:lnTo>
                  <a:lnTo>
                    <a:pt x="68122" y="72910"/>
                  </a:lnTo>
                  <a:lnTo>
                    <a:pt x="68160" y="72313"/>
                  </a:lnTo>
                  <a:lnTo>
                    <a:pt x="68224" y="71716"/>
                  </a:lnTo>
                  <a:lnTo>
                    <a:pt x="72326" y="37376"/>
                  </a:lnTo>
                  <a:lnTo>
                    <a:pt x="72720" y="34048"/>
                  </a:lnTo>
                  <a:lnTo>
                    <a:pt x="74206" y="30937"/>
                  </a:lnTo>
                  <a:lnTo>
                    <a:pt x="76542" y="28511"/>
                  </a:lnTo>
                  <a:lnTo>
                    <a:pt x="87096" y="17589"/>
                  </a:lnTo>
                  <a:lnTo>
                    <a:pt x="88519" y="16116"/>
                  </a:lnTo>
                  <a:lnTo>
                    <a:pt x="89649" y="14389"/>
                  </a:lnTo>
                  <a:lnTo>
                    <a:pt x="90385" y="12484"/>
                  </a:lnTo>
                  <a:lnTo>
                    <a:pt x="91427" y="9829"/>
                  </a:lnTo>
                  <a:lnTo>
                    <a:pt x="96570" y="3047"/>
                  </a:lnTo>
                  <a:lnTo>
                    <a:pt x="104101" y="0"/>
                  </a:lnTo>
                  <a:lnTo>
                    <a:pt x="112179" y="952"/>
                  </a:lnTo>
                  <a:lnTo>
                    <a:pt x="119011" y="6121"/>
                  </a:lnTo>
                  <a:lnTo>
                    <a:pt x="152323" y="49885"/>
                  </a:lnTo>
                  <a:lnTo>
                    <a:pt x="153835" y="51866"/>
                  </a:lnTo>
                  <a:lnTo>
                    <a:pt x="154825" y="54165"/>
                  </a:lnTo>
                  <a:lnTo>
                    <a:pt x="155244" y="56591"/>
                  </a:lnTo>
                  <a:lnTo>
                    <a:pt x="164160" y="108851"/>
                  </a:lnTo>
                  <a:lnTo>
                    <a:pt x="165531" y="116954"/>
                  </a:lnTo>
                  <a:lnTo>
                    <a:pt x="160197" y="124713"/>
                  </a:lnTo>
                  <a:lnTo>
                    <a:pt x="151993" y="126530"/>
                  </a:lnTo>
                  <a:lnTo>
                    <a:pt x="136867" y="129857"/>
                  </a:lnTo>
                  <a:lnTo>
                    <a:pt x="129539" y="133616"/>
                  </a:lnTo>
                  <a:lnTo>
                    <a:pt x="125310" y="140068"/>
                  </a:lnTo>
                  <a:lnTo>
                    <a:pt x="124701" y="147688"/>
                  </a:lnTo>
                  <a:lnTo>
                    <a:pt x="128231" y="155003"/>
                  </a:lnTo>
                  <a:lnTo>
                    <a:pt x="142049" y="171005"/>
                  </a:lnTo>
                  <a:lnTo>
                    <a:pt x="145669" y="175183"/>
                  </a:lnTo>
                  <a:lnTo>
                    <a:pt x="146773" y="180898"/>
                  </a:lnTo>
                  <a:lnTo>
                    <a:pt x="144932" y="186067"/>
                  </a:lnTo>
                  <a:lnTo>
                    <a:pt x="130632" y="226517"/>
                  </a:lnTo>
                  <a:lnTo>
                    <a:pt x="129959" y="228396"/>
                  </a:lnTo>
                  <a:lnTo>
                    <a:pt x="128955" y="230123"/>
                  </a:lnTo>
                  <a:lnTo>
                    <a:pt x="127609" y="231635"/>
                  </a:lnTo>
                  <a:lnTo>
                    <a:pt x="99212" y="263563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4ECBD851-4464-B61D-A0AF-55D458581321}"/>
                </a:ext>
              </a:extLst>
            </p:cNvPr>
            <p:cNvSpPr/>
            <p:nvPr/>
          </p:nvSpPr>
          <p:spPr>
            <a:xfrm>
              <a:off x="675116" y="519217"/>
              <a:ext cx="0" cy="133985"/>
            </a:xfrm>
            <a:custGeom>
              <a:avLst/>
              <a:gdLst/>
              <a:ahLst/>
              <a:cxnLst/>
              <a:rect l="l" t="t" r="r" b="b"/>
              <a:pathLst>
                <a:path h="133984">
                  <a:moveTo>
                    <a:pt x="0" y="133984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F06FE3EB-D665-984D-44A1-278C6C9AE39F}"/>
                </a:ext>
              </a:extLst>
            </p:cNvPr>
            <p:cNvSpPr/>
            <p:nvPr/>
          </p:nvSpPr>
          <p:spPr>
            <a:xfrm>
              <a:off x="632908" y="555049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16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20A2090E-18D5-1923-20C8-9F3CD874673B}"/>
                </a:ext>
              </a:extLst>
            </p:cNvPr>
            <p:cNvSpPr/>
            <p:nvPr/>
          </p:nvSpPr>
          <p:spPr>
            <a:xfrm>
              <a:off x="22174" y="7663764"/>
              <a:ext cx="13796010" cy="102870"/>
            </a:xfrm>
            <a:custGeom>
              <a:avLst/>
              <a:gdLst/>
              <a:ahLst/>
              <a:cxnLst/>
              <a:rect l="l" t="t" r="r" b="b"/>
              <a:pathLst>
                <a:path w="13796010" h="102870">
                  <a:moveTo>
                    <a:pt x="13795933" y="0"/>
                  </a:moveTo>
                  <a:lnTo>
                    <a:pt x="0" y="0"/>
                  </a:lnTo>
                  <a:lnTo>
                    <a:pt x="0" y="102806"/>
                  </a:lnTo>
                  <a:lnTo>
                    <a:pt x="13795933" y="102806"/>
                  </a:lnTo>
                  <a:lnTo>
                    <a:pt x="13795933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>
              <a:extLst>
                <a:ext uri="{FF2B5EF4-FFF2-40B4-BE49-F238E27FC236}">
                  <a16:creationId xmlns:a16="http://schemas.microsoft.com/office/drawing/2014/main" id="{16112473-A22C-2D2B-DAAF-4B0F1959537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1146" y="237540"/>
              <a:ext cx="776562" cy="1052166"/>
            </a:xfrm>
            <a:prstGeom prst="rect">
              <a:avLst/>
            </a:prstGeom>
          </p:spPr>
        </p:pic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16E6C182-3249-7FD5-7B77-E59CA2166EBD}"/>
                </a:ext>
              </a:extLst>
            </p:cNvPr>
            <p:cNvSpPr/>
            <p:nvPr/>
          </p:nvSpPr>
          <p:spPr>
            <a:xfrm>
              <a:off x="0" y="2013129"/>
              <a:ext cx="219710" cy="3740785"/>
            </a:xfrm>
            <a:custGeom>
              <a:avLst/>
              <a:gdLst/>
              <a:ahLst/>
              <a:cxnLst/>
              <a:rect l="l" t="t" r="r" b="b"/>
              <a:pathLst>
                <a:path w="219710" h="3740785">
                  <a:moveTo>
                    <a:pt x="0" y="0"/>
                  </a:moveTo>
                  <a:lnTo>
                    <a:pt x="0" y="3740353"/>
                  </a:lnTo>
                  <a:lnTo>
                    <a:pt x="219329" y="1870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1E7B639C-9C55-00F4-03F6-4746E1B8E3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13000" y="3317733"/>
            <a:ext cx="11533005" cy="4683267"/>
          </a:xfrm>
          <a:prstGeom prst="rect">
            <a:avLst/>
          </a:prstGeom>
        </p:spPr>
        <p:txBody>
          <a:bodyPr vert="horz" wrap="square" lIns="0" tIns="337754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1675"/>
              </a:spcBef>
            </a:pPr>
            <a:r>
              <a:rPr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</a:t>
            </a:r>
            <a:r>
              <a:rPr spc="-65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pc="-1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GOALS:</a:t>
            </a:r>
          </a:p>
          <a:p>
            <a:pPr marL="259079">
              <a:lnSpc>
                <a:spcPct val="100000"/>
              </a:lnSpc>
              <a:spcBef>
                <a:spcPts val="1395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25" dirty="0">
                <a:solidFill>
                  <a:srgbClr val="221F1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Increase:</a:t>
            </a:r>
            <a:endParaRPr lang="en-CH" sz="3000" b="1" spc="-10" dirty="0">
              <a:solidFill>
                <a:srgbClr val="221F1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59079">
              <a:spcBef>
                <a:spcPts val="1235"/>
              </a:spcBef>
            </a:pPr>
            <a:r>
              <a:rPr lang="en-CH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»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ea typeface="Nirmala Text Semilight" panose="020B0402040204020203" pitchFamily="34" charset="0"/>
                <a:cs typeface="Segoe UI Semilight" panose="020B0402040204020203" pitchFamily="34" charset="0"/>
              </a:rPr>
              <a:t>Community service footprint.</a:t>
            </a:r>
          </a:p>
          <a:p>
            <a:pPr marL="259079">
              <a:spcBef>
                <a:spcPts val="1235"/>
              </a:spcBef>
            </a:pPr>
            <a:r>
              <a:rPr lang="en-CH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»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ea typeface="Nirmala Text Semilight" panose="020B0402040204020203" pitchFamily="34" charset="0"/>
                <a:cs typeface="Segoe UI Semilight" panose="020B0402040204020203" pitchFamily="34" charset="0"/>
              </a:rPr>
              <a:t>Number of kindergartens, elementary and secondary schools and lifestyle   </a:t>
            </a:r>
          </a:p>
          <a:p>
            <a:pPr marL="259079">
              <a:spcBef>
                <a:spcPts val="1235"/>
              </a:spcBef>
            </a:pP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ea typeface="Nirmala Text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Segoe UI Semilight" panose="020B0402040204020203" pitchFamily="34" charset="0"/>
                <a:ea typeface="Nirmala Text Semilight" panose="020B0402040204020203" pitchFamily="34" charset="0"/>
                <a:cs typeface="Segoe UI Semilight" panose="020B0402040204020203" pitchFamily="34" charset="0"/>
              </a:rPr>
              <a:t>centres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ea typeface="Nirmala Text Semilight" panose="020B0402040204020203" pitchFamily="34" charset="0"/>
                <a:cs typeface="Segoe UI Semilight" panose="020B0402040204020203" pitchFamily="34" charset="0"/>
              </a:rPr>
              <a:t>.  </a:t>
            </a:r>
          </a:p>
          <a:p>
            <a:pPr marL="259079">
              <a:spcBef>
                <a:spcPts val="1235"/>
              </a:spcBef>
            </a:pPr>
            <a:r>
              <a:rPr lang="en-CH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»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ea typeface="Nirmala Text Semilight" panose="020B0402040204020203" pitchFamily="34" charset="0"/>
                <a:cs typeface="Segoe UI Semilight" panose="020B0402040204020203" pitchFamily="34" charset="0"/>
              </a:rPr>
              <a:t>ADRA representatives and initiatives at local level. </a:t>
            </a:r>
          </a:p>
          <a:p>
            <a:pPr marL="259079">
              <a:spcBef>
                <a:spcPts val="1235"/>
              </a:spcBef>
            </a:pPr>
            <a:r>
              <a:rPr lang="en-CH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»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ea typeface="Nirmala Text Semilight" panose="020B0402040204020203" pitchFamily="34" charset="0"/>
                <a:cs typeface="Segoe UI Semilight" panose="020B0402040204020203" pitchFamily="34" charset="0"/>
              </a:rPr>
              <a:t>Intentional advocacy and relationships with official, civil and religious authorities.</a:t>
            </a:r>
          </a:p>
          <a:p>
            <a:pPr marL="259079">
              <a:lnSpc>
                <a:spcPct val="100000"/>
              </a:lnSpc>
              <a:spcBef>
                <a:spcPts val="1235"/>
              </a:spcBef>
            </a:pPr>
            <a:endParaRPr lang="en-US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8C2EA-3DB4-E989-0CDE-0E6AF1C60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F2888BD-10E3-F2B4-BD7F-514E73ADB9F9}"/>
              </a:ext>
            </a:extLst>
          </p:cNvPr>
          <p:cNvSpPr/>
          <p:nvPr/>
        </p:nvSpPr>
        <p:spPr>
          <a:xfrm>
            <a:off x="13703" y="7766570"/>
            <a:ext cx="1927860" cy="6350"/>
          </a:xfrm>
          <a:custGeom>
            <a:avLst/>
            <a:gdLst/>
            <a:ahLst/>
            <a:cxnLst/>
            <a:rect l="l" t="t" r="r" b="b"/>
            <a:pathLst>
              <a:path w="1927860" h="6350">
                <a:moveTo>
                  <a:pt x="0" y="5829"/>
                </a:moveTo>
                <a:lnTo>
                  <a:pt x="1927390" y="5829"/>
                </a:lnTo>
                <a:lnTo>
                  <a:pt x="1927390" y="0"/>
                </a:lnTo>
                <a:lnTo>
                  <a:pt x="0" y="0"/>
                </a:lnTo>
                <a:lnTo>
                  <a:pt x="0" y="5829"/>
                </a:lnTo>
                <a:close/>
              </a:path>
            </a:pathLst>
          </a:custGeom>
          <a:solidFill>
            <a:srgbClr val="F1B91B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3174557-FD64-241B-997E-4CD1BFB66B4E}"/>
              </a:ext>
            </a:extLst>
          </p:cNvPr>
          <p:cNvGrpSpPr/>
          <p:nvPr/>
        </p:nvGrpSpPr>
        <p:grpSpPr>
          <a:xfrm>
            <a:off x="0" y="0"/>
            <a:ext cx="1941195" cy="7772400"/>
            <a:chOff x="0" y="0"/>
            <a:chExt cx="1941195" cy="777240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FF4BEBB-D525-526A-0A0F-85FC86CAC953}"/>
                </a:ext>
              </a:extLst>
            </p:cNvPr>
            <p:cNvSpPr/>
            <p:nvPr/>
          </p:nvSpPr>
          <p:spPr>
            <a:xfrm>
              <a:off x="13703" y="0"/>
              <a:ext cx="1927860" cy="7663815"/>
            </a:xfrm>
            <a:custGeom>
              <a:avLst/>
              <a:gdLst/>
              <a:ahLst/>
              <a:cxnLst/>
              <a:rect l="l" t="t" r="r" b="b"/>
              <a:pathLst>
                <a:path w="1927860" h="7663815">
                  <a:moveTo>
                    <a:pt x="0" y="7663764"/>
                  </a:moveTo>
                  <a:lnTo>
                    <a:pt x="1927390" y="7663764"/>
                  </a:lnTo>
                  <a:lnTo>
                    <a:pt x="1927390" y="0"/>
                  </a:lnTo>
                  <a:lnTo>
                    <a:pt x="0" y="0"/>
                  </a:lnTo>
                  <a:lnTo>
                    <a:pt x="0" y="7663764"/>
                  </a:lnTo>
                  <a:close/>
                </a:path>
              </a:pathLst>
            </a:custGeom>
            <a:solidFill>
              <a:srgbClr val="F1B91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6AC19C1-C244-A75E-5DD8-86051213873F}"/>
                </a:ext>
              </a:extLst>
            </p:cNvPr>
            <p:cNvSpPr/>
            <p:nvPr/>
          </p:nvSpPr>
          <p:spPr>
            <a:xfrm>
              <a:off x="0" y="0"/>
              <a:ext cx="1352550" cy="7772400"/>
            </a:xfrm>
            <a:custGeom>
              <a:avLst/>
              <a:gdLst/>
              <a:ahLst/>
              <a:cxnLst/>
              <a:rect l="l" t="t" r="r" b="b"/>
              <a:pathLst>
                <a:path w="1352550" h="7772400">
                  <a:moveTo>
                    <a:pt x="1352245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1352245" y="7772400"/>
                  </a:lnTo>
                  <a:lnTo>
                    <a:pt x="1352245" y="0"/>
                  </a:lnTo>
                  <a:close/>
                </a:path>
              </a:pathLst>
            </a:custGeom>
            <a:solidFill>
              <a:srgbClr val="F1B91B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8CE7098-E19D-EA9E-B538-07F114F9320B}"/>
              </a:ext>
            </a:extLst>
          </p:cNvPr>
          <p:cNvSpPr txBox="1"/>
          <p:nvPr/>
        </p:nvSpPr>
        <p:spPr>
          <a:xfrm>
            <a:off x="426576" y="4092333"/>
            <a:ext cx="533400" cy="2043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4000" spc="-10" dirty="0">
                <a:solidFill>
                  <a:srgbClr val="FFFFFF"/>
                </a:solidFill>
                <a:latin typeface="Nirmala Text"/>
                <a:cs typeface="Nirmala Text"/>
              </a:rPr>
              <a:t>MISSION</a:t>
            </a:r>
            <a:endParaRPr sz="4000">
              <a:latin typeface="Nirmala Text"/>
              <a:cs typeface="Nirmala Text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5F17C06-DB8B-1CA8-DDCA-9471A1365ED3}"/>
              </a:ext>
            </a:extLst>
          </p:cNvPr>
          <p:cNvSpPr txBox="1"/>
          <p:nvPr/>
        </p:nvSpPr>
        <p:spPr>
          <a:xfrm>
            <a:off x="426576" y="1888320"/>
            <a:ext cx="533400" cy="1887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4000" dirty="0">
                <a:solidFill>
                  <a:srgbClr val="FFFFFF"/>
                </a:solidFill>
                <a:latin typeface="Nirmala Text"/>
                <a:cs typeface="Nirmala Text"/>
              </a:rPr>
              <a:t>FOR</a:t>
            </a:r>
            <a:r>
              <a:rPr sz="4000" spc="-10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Nirmala Text"/>
                <a:cs typeface="Nirmala Text"/>
              </a:rPr>
              <a:t>ALL</a:t>
            </a:r>
            <a:endParaRPr sz="4000">
              <a:latin typeface="Nirmala Text"/>
              <a:cs typeface="Nirmala Text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0B5882D-627E-A55B-1344-781DBE9B4C02}"/>
              </a:ext>
            </a:extLst>
          </p:cNvPr>
          <p:cNvSpPr txBox="1"/>
          <p:nvPr/>
        </p:nvSpPr>
        <p:spPr>
          <a:xfrm>
            <a:off x="2593873" y="1656255"/>
            <a:ext cx="8996680" cy="19973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n-US" sz="4300" b="1" dirty="0">
                <a:solidFill>
                  <a:srgbClr val="FFC000"/>
                </a:solidFill>
                <a:latin typeface="Nirmala Text"/>
                <a:cs typeface="Nirmala Text"/>
              </a:rPr>
              <a:t>CONTRIBUTE TO THE MISSION INITIATIVES OF THE WORLDWIDE CHURCH</a:t>
            </a:r>
          </a:p>
        </p:txBody>
      </p:sp>
      <p:sp>
        <p:nvSpPr>
          <p:cNvPr id="9" name="object 9" descr="$PPTXTitle">
            <a:extLst>
              <a:ext uri="{FF2B5EF4-FFF2-40B4-BE49-F238E27FC236}">
                <a16:creationId xmlns:a16="http://schemas.microsoft.com/office/drawing/2014/main" id="{D5D090CD-1172-C1A8-C2EF-BA740C7516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4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.</a:t>
            </a:r>
            <a:r>
              <a:rPr lang="de-CH" spc="-25" dirty="0">
                <a:latin typeface="Segoe UI Emoji" panose="020B05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6</a:t>
            </a:r>
            <a:endParaRPr spc="-25" dirty="0">
              <a:latin typeface="Segoe UI Emoji" panose="020B05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B026EDF-EA6B-7257-D6A5-CBA4B065C6F2}"/>
              </a:ext>
            </a:extLst>
          </p:cNvPr>
          <p:cNvSpPr/>
          <p:nvPr/>
        </p:nvSpPr>
        <p:spPr>
          <a:xfrm>
            <a:off x="2385183" y="1528603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20"/>
                </a:lnTo>
              </a:path>
            </a:pathLst>
          </a:custGeom>
          <a:ln w="25400">
            <a:solidFill>
              <a:srgbClr val="F1B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43E59FE6-EB11-B5A9-78E3-D034445544B5}"/>
              </a:ext>
            </a:extLst>
          </p:cNvPr>
          <p:cNvGrpSpPr/>
          <p:nvPr/>
        </p:nvGrpSpPr>
        <p:grpSpPr>
          <a:xfrm>
            <a:off x="0" y="237540"/>
            <a:ext cx="13818235" cy="7529195"/>
            <a:chOff x="0" y="237540"/>
            <a:chExt cx="13818235" cy="752919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106525A6-A9AD-6660-51E7-BA0F61083CF8}"/>
                </a:ext>
              </a:extLst>
            </p:cNvPr>
            <p:cNvSpPr/>
            <p:nvPr/>
          </p:nvSpPr>
          <p:spPr>
            <a:xfrm>
              <a:off x="2385181" y="4023160"/>
              <a:ext cx="0" cy="3734435"/>
            </a:xfrm>
            <a:custGeom>
              <a:avLst/>
              <a:gdLst/>
              <a:ahLst/>
              <a:cxnLst/>
              <a:rect l="l" t="t" r="r" b="b"/>
              <a:pathLst>
                <a:path h="3734434">
                  <a:moveTo>
                    <a:pt x="0" y="0"/>
                  </a:moveTo>
                  <a:lnTo>
                    <a:pt x="0" y="3733952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4B52626-7C03-6C18-D93B-C75382E03CE8}"/>
                </a:ext>
              </a:extLst>
            </p:cNvPr>
            <p:cNvSpPr/>
            <p:nvPr/>
          </p:nvSpPr>
          <p:spPr>
            <a:xfrm>
              <a:off x="450385" y="911329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4">
                  <a:moveTo>
                    <a:pt x="182854" y="105486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C5FA0EF-086D-4F71-B0EC-E033E5C5DDA1}"/>
                </a:ext>
              </a:extLst>
            </p:cNvPr>
            <p:cNvSpPr/>
            <p:nvPr/>
          </p:nvSpPr>
          <p:spPr>
            <a:xfrm>
              <a:off x="941603" y="627776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2C5C282-E996-C5DC-3097-23854C6004DF}"/>
                </a:ext>
              </a:extLst>
            </p:cNvPr>
            <p:cNvSpPr/>
            <p:nvPr/>
          </p:nvSpPr>
          <p:spPr>
            <a:xfrm>
              <a:off x="450385" y="449704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5">
                  <a:moveTo>
                    <a:pt x="182854" y="0"/>
                  </a:moveTo>
                  <a:lnTo>
                    <a:pt x="0" y="105498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D0106A3-2220-6ECA-3B30-860E46759E2B}"/>
                </a:ext>
              </a:extLst>
            </p:cNvPr>
            <p:cNvSpPr/>
            <p:nvPr/>
          </p:nvSpPr>
          <p:spPr>
            <a:xfrm>
              <a:off x="408631" y="627776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FEF93A2-2AE6-0070-29B4-CF9AE930CEFD}"/>
                </a:ext>
              </a:extLst>
            </p:cNvPr>
            <p:cNvSpPr/>
            <p:nvPr/>
          </p:nvSpPr>
          <p:spPr>
            <a:xfrm>
              <a:off x="716994" y="449694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5">
                  <a:moveTo>
                    <a:pt x="182854" y="105498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48C613D0-5B7F-7C93-8F2A-8EDEF38D1C19}"/>
                </a:ext>
              </a:extLst>
            </p:cNvPr>
            <p:cNvSpPr/>
            <p:nvPr/>
          </p:nvSpPr>
          <p:spPr>
            <a:xfrm>
              <a:off x="716994" y="911327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4">
                  <a:moveTo>
                    <a:pt x="182854" y="0"/>
                  </a:moveTo>
                  <a:lnTo>
                    <a:pt x="0" y="105486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7BE19B2F-BB7E-3D29-6DBE-0919E86C091B}"/>
                </a:ext>
              </a:extLst>
            </p:cNvPr>
            <p:cNvSpPr/>
            <p:nvPr/>
          </p:nvSpPr>
          <p:spPr>
            <a:xfrm>
              <a:off x="626753" y="377125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8361" y="0"/>
                  </a:moveTo>
                  <a:lnTo>
                    <a:pt x="67183" y="3797"/>
                  </a:lnTo>
                  <a:lnTo>
                    <a:pt x="82562" y="14160"/>
                  </a:lnTo>
                  <a:lnTo>
                    <a:pt x="92925" y="29540"/>
                  </a:lnTo>
                  <a:lnTo>
                    <a:pt x="96723" y="48361"/>
                  </a:lnTo>
                  <a:lnTo>
                    <a:pt x="92925" y="67183"/>
                  </a:lnTo>
                  <a:lnTo>
                    <a:pt x="82562" y="82562"/>
                  </a:lnTo>
                  <a:lnTo>
                    <a:pt x="67183" y="92925"/>
                  </a:lnTo>
                  <a:lnTo>
                    <a:pt x="48361" y="96723"/>
                  </a:lnTo>
                  <a:lnTo>
                    <a:pt x="29540" y="92925"/>
                  </a:lnTo>
                  <a:lnTo>
                    <a:pt x="14160" y="82562"/>
                  </a:lnTo>
                  <a:lnTo>
                    <a:pt x="3797" y="67183"/>
                  </a:lnTo>
                  <a:lnTo>
                    <a:pt x="0" y="48361"/>
                  </a:lnTo>
                  <a:lnTo>
                    <a:pt x="3797" y="29540"/>
                  </a:lnTo>
                  <a:lnTo>
                    <a:pt x="14160" y="14160"/>
                  </a:lnTo>
                  <a:lnTo>
                    <a:pt x="29540" y="3797"/>
                  </a:lnTo>
                  <a:lnTo>
                    <a:pt x="48361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A0333AA-E946-D494-B2A4-F50029F01D3E}"/>
                </a:ext>
              </a:extLst>
            </p:cNvPr>
            <p:cNvSpPr/>
            <p:nvPr/>
          </p:nvSpPr>
          <p:spPr>
            <a:xfrm>
              <a:off x="626753" y="992670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5">
                  <a:moveTo>
                    <a:pt x="48361" y="96723"/>
                  </a:moveTo>
                  <a:lnTo>
                    <a:pt x="67183" y="92925"/>
                  </a:lnTo>
                  <a:lnTo>
                    <a:pt x="82562" y="82549"/>
                  </a:lnTo>
                  <a:lnTo>
                    <a:pt x="92925" y="67182"/>
                  </a:lnTo>
                  <a:lnTo>
                    <a:pt x="96723" y="48361"/>
                  </a:lnTo>
                  <a:lnTo>
                    <a:pt x="92925" y="29527"/>
                  </a:lnTo>
                  <a:lnTo>
                    <a:pt x="82562" y="14160"/>
                  </a:lnTo>
                  <a:lnTo>
                    <a:pt x="67183" y="3797"/>
                  </a:lnTo>
                  <a:lnTo>
                    <a:pt x="48361" y="0"/>
                  </a:lnTo>
                  <a:lnTo>
                    <a:pt x="29540" y="3797"/>
                  </a:lnTo>
                  <a:lnTo>
                    <a:pt x="14160" y="14160"/>
                  </a:lnTo>
                  <a:lnTo>
                    <a:pt x="3797" y="29527"/>
                  </a:lnTo>
                  <a:lnTo>
                    <a:pt x="0" y="48361"/>
                  </a:lnTo>
                  <a:lnTo>
                    <a:pt x="3797" y="67182"/>
                  </a:lnTo>
                  <a:lnTo>
                    <a:pt x="14160" y="82549"/>
                  </a:lnTo>
                  <a:lnTo>
                    <a:pt x="29540" y="92925"/>
                  </a:lnTo>
                  <a:lnTo>
                    <a:pt x="48361" y="96723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CA2EBC32-61FD-FBFB-CF3D-9F0270221162}"/>
                </a:ext>
              </a:extLst>
            </p:cNvPr>
            <p:cNvSpPr/>
            <p:nvPr/>
          </p:nvSpPr>
          <p:spPr>
            <a:xfrm>
              <a:off x="893648" y="531368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72186" y="89890"/>
                  </a:moveTo>
                  <a:lnTo>
                    <a:pt x="53987" y="96011"/>
                  </a:lnTo>
                  <a:lnTo>
                    <a:pt x="35496" y="94716"/>
                  </a:lnTo>
                  <a:lnTo>
                    <a:pt x="18821" y="86588"/>
                  </a:lnTo>
                  <a:lnTo>
                    <a:pt x="6108" y="72186"/>
                  </a:lnTo>
                  <a:lnTo>
                    <a:pt x="0" y="53987"/>
                  </a:lnTo>
                  <a:lnTo>
                    <a:pt x="1282" y="35496"/>
                  </a:lnTo>
                  <a:lnTo>
                    <a:pt x="9423" y="18834"/>
                  </a:lnTo>
                  <a:lnTo>
                    <a:pt x="23825" y="6121"/>
                  </a:lnTo>
                  <a:lnTo>
                    <a:pt x="42024" y="0"/>
                  </a:lnTo>
                  <a:lnTo>
                    <a:pt x="60515" y="1295"/>
                  </a:lnTo>
                  <a:lnTo>
                    <a:pt x="77177" y="9423"/>
                  </a:lnTo>
                  <a:lnTo>
                    <a:pt x="89890" y="23825"/>
                  </a:lnTo>
                  <a:lnTo>
                    <a:pt x="96011" y="42036"/>
                  </a:lnTo>
                  <a:lnTo>
                    <a:pt x="94716" y="60528"/>
                  </a:lnTo>
                  <a:lnTo>
                    <a:pt x="86588" y="77190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F7540DBD-0315-A805-DCEE-0E9CE8BE9E42}"/>
                </a:ext>
              </a:extLst>
            </p:cNvPr>
            <p:cNvSpPr/>
            <p:nvPr/>
          </p:nvSpPr>
          <p:spPr>
            <a:xfrm>
              <a:off x="360574" y="839139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72186" y="89890"/>
                  </a:moveTo>
                  <a:lnTo>
                    <a:pt x="86588" y="77190"/>
                  </a:lnTo>
                  <a:lnTo>
                    <a:pt x="94716" y="60528"/>
                  </a:lnTo>
                  <a:lnTo>
                    <a:pt x="96012" y="42024"/>
                  </a:lnTo>
                  <a:lnTo>
                    <a:pt x="89890" y="23812"/>
                  </a:lnTo>
                  <a:lnTo>
                    <a:pt x="77177" y="9423"/>
                  </a:lnTo>
                  <a:lnTo>
                    <a:pt x="60515" y="1295"/>
                  </a:lnTo>
                  <a:lnTo>
                    <a:pt x="42024" y="0"/>
                  </a:lnTo>
                  <a:lnTo>
                    <a:pt x="23825" y="6121"/>
                  </a:lnTo>
                  <a:lnTo>
                    <a:pt x="9423" y="18821"/>
                  </a:lnTo>
                  <a:lnTo>
                    <a:pt x="1282" y="35483"/>
                  </a:lnTo>
                  <a:lnTo>
                    <a:pt x="0" y="53987"/>
                  </a:lnTo>
                  <a:lnTo>
                    <a:pt x="6108" y="72186"/>
                  </a:lnTo>
                  <a:lnTo>
                    <a:pt x="18821" y="86588"/>
                  </a:lnTo>
                  <a:lnTo>
                    <a:pt x="35496" y="94716"/>
                  </a:lnTo>
                  <a:lnTo>
                    <a:pt x="53987" y="96011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AA568607-622D-A239-2F6F-0007EDCDE0A0}"/>
                </a:ext>
              </a:extLst>
            </p:cNvPr>
            <p:cNvSpPr/>
            <p:nvPr/>
          </p:nvSpPr>
          <p:spPr>
            <a:xfrm>
              <a:off x="893646" y="839139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19">
                  <a:moveTo>
                    <a:pt x="23825" y="89890"/>
                  </a:moveTo>
                  <a:lnTo>
                    <a:pt x="9423" y="77190"/>
                  </a:lnTo>
                  <a:lnTo>
                    <a:pt x="1295" y="60528"/>
                  </a:lnTo>
                  <a:lnTo>
                    <a:pt x="0" y="42024"/>
                  </a:lnTo>
                  <a:lnTo>
                    <a:pt x="6134" y="23812"/>
                  </a:lnTo>
                  <a:lnTo>
                    <a:pt x="18834" y="9423"/>
                  </a:lnTo>
                  <a:lnTo>
                    <a:pt x="35496" y="1295"/>
                  </a:lnTo>
                  <a:lnTo>
                    <a:pt x="53987" y="0"/>
                  </a:lnTo>
                  <a:lnTo>
                    <a:pt x="72186" y="6121"/>
                  </a:lnTo>
                  <a:lnTo>
                    <a:pt x="86588" y="18821"/>
                  </a:lnTo>
                  <a:lnTo>
                    <a:pt x="94729" y="35483"/>
                  </a:lnTo>
                  <a:lnTo>
                    <a:pt x="96012" y="53987"/>
                  </a:lnTo>
                  <a:lnTo>
                    <a:pt x="89903" y="72186"/>
                  </a:lnTo>
                  <a:lnTo>
                    <a:pt x="77190" y="86588"/>
                  </a:lnTo>
                  <a:lnTo>
                    <a:pt x="60528" y="94716"/>
                  </a:lnTo>
                  <a:lnTo>
                    <a:pt x="42024" y="96011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096F12A6-F017-4892-9737-5F70279B447A}"/>
                </a:ext>
              </a:extLst>
            </p:cNvPr>
            <p:cNvSpPr/>
            <p:nvPr/>
          </p:nvSpPr>
          <p:spPr>
            <a:xfrm>
              <a:off x="360572" y="531368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23825" y="89890"/>
                  </a:moveTo>
                  <a:lnTo>
                    <a:pt x="42024" y="96011"/>
                  </a:lnTo>
                  <a:lnTo>
                    <a:pt x="60515" y="94716"/>
                  </a:lnTo>
                  <a:lnTo>
                    <a:pt x="77190" y="86588"/>
                  </a:lnTo>
                  <a:lnTo>
                    <a:pt x="89903" y="72186"/>
                  </a:lnTo>
                  <a:lnTo>
                    <a:pt x="96012" y="53987"/>
                  </a:lnTo>
                  <a:lnTo>
                    <a:pt x="94729" y="35496"/>
                  </a:lnTo>
                  <a:lnTo>
                    <a:pt x="86588" y="18834"/>
                  </a:lnTo>
                  <a:lnTo>
                    <a:pt x="72186" y="6121"/>
                  </a:lnTo>
                  <a:lnTo>
                    <a:pt x="53987" y="0"/>
                  </a:lnTo>
                  <a:lnTo>
                    <a:pt x="35496" y="1295"/>
                  </a:lnTo>
                  <a:lnTo>
                    <a:pt x="18834" y="9423"/>
                  </a:lnTo>
                  <a:lnTo>
                    <a:pt x="6121" y="23825"/>
                  </a:lnTo>
                  <a:lnTo>
                    <a:pt x="0" y="42036"/>
                  </a:lnTo>
                  <a:lnTo>
                    <a:pt x="1295" y="60528"/>
                  </a:lnTo>
                  <a:lnTo>
                    <a:pt x="9423" y="77190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C5266565-4065-215F-304A-AC0E4FAAC139}"/>
                </a:ext>
              </a:extLst>
            </p:cNvPr>
            <p:cNvSpPr/>
            <p:nvPr/>
          </p:nvSpPr>
          <p:spPr>
            <a:xfrm>
              <a:off x="505979" y="613608"/>
              <a:ext cx="338455" cy="330835"/>
            </a:xfrm>
            <a:custGeom>
              <a:avLst/>
              <a:gdLst/>
              <a:ahLst/>
              <a:cxnLst/>
              <a:rect l="l" t="t" r="r" b="b"/>
              <a:pathLst>
                <a:path w="338455" h="330834">
                  <a:moveTo>
                    <a:pt x="0" y="165188"/>
                  </a:moveTo>
                  <a:lnTo>
                    <a:pt x="8623" y="112979"/>
                  </a:lnTo>
                  <a:lnTo>
                    <a:pt x="32626" y="67627"/>
                  </a:lnTo>
                  <a:lnTo>
                    <a:pt x="69240" y="31864"/>
                  </a:lnTo>
                  <a:lnTo>
                    <a:pt x="115671" y="8420"/>
                  </a:lnTo>
                  <a:lnTo>
                    <a:pt x="169138" y="0"/>
                  </a:lnTo>
                  <a:lnTo>
                    <a:pt x="222592" y="8420"/>
                  </a:lnTo>
                  <a:lnTo>
                    <a:pt x="269024" y="31864"/>
                  </a:lnTo>
                  <a:lnTo>
                    <a:pt x="305638" y="67627"/>
                  </a:lnTo>
                  <a:lnTo>
                    <a:pt x="329653" y="112979"/>
                  </a:lnTo>
                  <a:lnTo>
                    <a:pt x="338264" y="165188"/>
                  </a:lnTo>
                  <a:lnTo>
                    <a:pt x="329653" y="217398"/>
                  </a:lnTo>
                  <a:lnTo>
                    <a:pt x="305638" y="262750"/>
                  </a:lnTo>
                  <a:lnTo>
                    <a:pt x="269024" y="298513"/>
                  </a:lnTo>
                  <a:lnTo>
                    <a:pt x="222592" y="321957"/>
                  </a:lnTo>
                  <a:lnTo>
                    <a:pt x="169138" y="330377"/>
                  </a:lnTo>
                  <a:lnTo>
                    <a:pt x="115671" y="321957"/>
                  </a:lnTo>
                  <a:lnTo>
                    <a:pt x="69240" y="298513"/>
                  </a:lnTo>
                  <a:lnTo>
                    <a:pt x="32626" y="262750"/>
                  </a:lnTo>
                  <a:lnTo>
                    <a:pt x="8623" y="217398"/>
                  </a:lnTo>
                  <a:lnTo>
                    <a:pt x="0" y="165188"/>
                  </a:lnTo>
                  <a:close/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C7DF42B3-C63E-4CCD-5282-E7E80E49E609}"/>
                </a:ext>
              </a:extLst>
            </p:cNvPr>
            <p:cNvSpPr/>
            <p:nvPr/>
          </p:nvSpPr>
          <p:spPr>
            <a:xfrm>
              <a:off x="722362" y="626756"/>
              <a:ext cx="57785" cy="285750"/>
            </a:xfrm>
            <a:custGeom>
              <a:avLst/>
              <a:gdLst/>
              <a:ahLst/>
              <a:cxnLst/>
              <a:rect l="l" t="t" r="r" b="b"/>
              <a:pathLst>
                <a:path w="57784" h="285750">
                  <a:moveTo>
                    <a:pt x="52717" y="285292"/>
                  </a:moveTo>
                  <a:lnTo>
                    <a:pt x="16979" y="272313"/>
                  </a:lnTo>
                  <a:lnTo>
                    <a:pt x="6476" y="265379"/>
                  </a:lnTo>
                  <a:lnTo>
                    <a:pt x="622" y="255054"/>
                  </a:lnTo>
                  <a:lnTo>
                    <a:pt x="0" y="243281"/>
                  </a:lnTo>
                  <a:lnTo>
                    <a:pt x="5156" y="231965"/>
                  </a:lnTo>
                  <a:lnTo>
                    <a:pt x="12318" y="222910"/>
                  </a:lnTo>
                  <a:lnTo>
                    <a:pt x="15913" y="218338"/>
                  </a:lnTo>
                  <a:lnTo>
                    <a:pt x="17868" y="212737"/>
                  </a:lnTo>
                  <a:lnTo>
                    <a:pt x="17868" y="206984"/>
                  </a:lnTo>
                  <a:lnTo>
                    <a:pt x="17868" y="191211"/>
                  </a:lnTo>
                  <a:lnTo>
                    <a:pt x="17868" y="184162"/>
                  </a:lnTo>
                  <a:lnTo>
                    <a:pt x="20789" y="177431"/>
                  </a:lnTo>
                  <a:lnTo>
                    <a:pt x="25971" y="172516"/>
                  </a:lnTo>
                  <a:lnTo>
                    <a:pt x="49644" y="150063"/>
                  </a:lnTo>
                  <a:lnTo>
                    <a:pt x="56362" y="139674"/>
                  </a:lnTo>
                  <a:lnTo>
                    <a:pt x="57518" y="128003"/>
                  </a:lnTo>
                  <a:lnTo>
                    <a:pt x="53352" y="117017"/>
                  </a:lnTo>
                  <a:lnTo>
                    <a:pt x="44132" y="108648"/>
                  </a:lnTo>
                  <a:lnTo>
                    <a:pt x="38049" y="104076"/>
                  </a:lnTo>
                  <a:lnTo>
                    <a:pt x="33629" y="98107"/>
                  </a:lnTo>
                  <a:lnTo>
                    <a:pt x="31089" y="91186"/>
                  </a:lnTo>
                  <a:lnTo>
                    <a:pt x="30645" y="83693"/>
                  </a:lnTo>
                  <a:lnTo>
                    <a:pt x="31788" y="70929"/>
                  </a:lnTo>
                  <a:lnTo>
                    <a:pt x="32537" y="62357"/>
                  </a:lnTo>
                  <a:lnTo>
                    <a:pt x="28930" y="53987"/>
                  </a:lnTo>
                  <a:lnTo>
                    <a:pt x="22136" y="48526"/>
                  </a:lnTo>
                  <a:lnTo>
                    <a:pt x="20548" y="47256"/>
                  </a:lnTo>
                  <a:lnTo>
                    <a:pt x="15074" y="41262"/>
                  </a:lnTo>
                  <a:lnTo>
                    <a:pt x="11772" y="34099"/>
                  </a:lnTo>
                  <a:lnTo>
                    <a:pt x="10807" y="26314"/>
                  </a:lnTo>
                  <a:lnTo>
                    <a:pt x="12318" y="18427"/>
                  </a:lnTo>
                  <a:lnTo>
                    <a:pt x="18999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BD7F6F33-27C6-4BFC-F300-098A3F7076EA}"/>
                </a:ext>
              </a:extLst>
            </p:cNvPr>
            <p:cNvSpPr/>
            <p:nvPr/>
          </p:nvSpPr>
          <p:spPr>
            <a:xfrm>
              <a:off x="508490" y="666763"/>
              <a:ext cx="165735" cy="264160"/>
            </a:xfrm>
            <a:custGeom>
              <a:avLst/>
              <a:gdLst/>
              <a:ahLst/>
              <a:cxnLst/>
              <a:rect l="l" t="t" r="r" b="b"/>
              <a:pathLst>
                <a:path w="165734" h="264159">
                  <a:moveTo>
                    <a:pt x="0" y="140334"/>
                  </a:moveTo>
                  <a:lnTo>
                    <a:pt x="21539" y="102781"/>
                  </a:lnTo>
                  <a:lnTo>
                    <a:pt x="25971" y="95046"/>
                  </a:lnTo>
                  <a:lnTo>
                    <a:pt x="36118" y="92494"/>
                  </a:lnTo>
                  <a:lnTo>
                    <a:pt x="43815" y="97193"/>
                  </a:lnTo>
                  <a:lnTo>
                    <a:pt x="52069" y="99580"/>
                  </a:lnTo>
                  <a:lnTo>
                    <a:pt x="59931" y="97612"/>
                  </a:lnTo>
                  <a:lnTo>
                    <a:pt x="65811" y="92138"/>
                  </a:lnTo>
                  <a:lnTo>
                    <a:pt x="68122" y="84035"/>
                  </a:lnTo>
                  <a:lnTo>
                    <a:pt x="68122" y="73507"/>
                  </a:lnTo>
                  <a:lnTo>
                    <a:pt x="68122" y="72910"/>
                  </a:lnTo>
                  <a:lnTo>
                    <a:pt x="68160" y="72313"/>
                  </a:lnTo>
                  <a:lnTo>
                    <a:pt x="68224" y="71716"/>
                  </a:lnTo>
                  <a:lnTo>
                    <a:pt x="72326" y="37376"/>
                  </a:lnTo>
                  <a:lnTo>
                    <a:pt x="72720" y="34048"/>
                  </a:lnTo>
                  <a:lnTo>
                    <a:pt x="74206" y="30937"/>
                  </a:lnTo>
                  <a:lnTo>
                    <a:pt x="76542" y="28511"/>
                  </a:lnTo>
                  <a:lnTo>
                    <a:pt x="87096" y="17589"/>
                  </a:lnTo>
                  <a:lnTo>
                    <a:pt x="88519" y="16116"/>
                  </a:lnTo>
                  <a:lnTo>
                    <a:pt x="89649" y="14389"/>
                  </a:lnTo>
                  <a:lnTo>
                    <a:pt x="90385" y="12484"/>
                  </a:lnTo>
                  <a:lnTo>
                    <a:pt x="91427" y="9829"/>
                  </a:lnTo>
                  <a:lnTo>
                    <a:pt x="96570" y="3047"/>
                  </a:lnTo>
                  <a:lnTo>
                    <a:pt x="104101" y="0"/>
                  </a:lnTo>
                  <a:lnTo>
                    <a:pt x="112179" y="952"/>
                  </a:lnTo>
                  <a:lnTo>
                    <a:pt x="119011" y="6121"/>
                  </a:lnTo>
                  <a:lnTo>
                    <a:pt x="152323" y="49885"/>
                  </a:lnTo>
                  <a:lnTo>
                    <a:pt x="153835" y="51866"/>
                  </a:lnTo>
                  <a:lnTo>
                    <a:pt x="154825" y="54165"/>
                  </a:lnTo>
                  <a:lnTo>
                    <a:pt x="155244" y="56591"/>
                  </a:lnTo>
                  <a:lnTo>
                    <a:pt x="164160" y="108851"/>
                  </a:lnTo>
                  <a:lnTo>
                    <a:pt x="165531" y="116954"/>
                  </a:lnTo>
                  <a:lnTo>
                    <a:pt x="160197" y="124713"/>
                  </a:lnTo>
                  <a:lnTo>
                    <a:pt x="151993" y="126530"/>
                  </a:lnTo>
                  <a:lnTo>
                    <a:pt x="136867" y="129857"/>
                  </a:lnTo>
                  <a:lnTo>
                    <a:pt x="129539" y="133616"/>
                  </a:lnTo>
                  <a:lnTo>
                    <a:pt x="125310" y="140068"/>
                  </a:lnTo>
                  <a:lnTo>
                    <a:pt x="124701" y="147688"/>
                  </a:lnTo>
                  <a:lnTo>
                    <a:pt x="128231" y="155003"/>
                  </a:lnTo>
                  <a:lnTo>
                    <a:pt x="142049" y="171005"/>
                  </a:lnTo>
                  <a:lnTo>
                    <a:pt x="145669" y="175183"/>
                  </a:lnTo>
                  <a:lnTo>
                    <a:pt x="146773" y="180898"/>
                  </a:lnTo>
                  <a:lnTo>
                    <a:pt x="144932" y="186067"/>
                  </a:lnTo>
                  <a:lnTo>
                    <a:pt x="130632" y="226517"/>
                  </a:lnTo>
                  <a:lnTo>
                    <a:pt x="129959" y="228396"/>
                  </a:lnTo>
                  <a:lnTo>
                    <a:pt x="128955" y="230123"/>
                  </a:lnTo>
                  <a:lnTo>
                    <a:pt x="127609" y="231635"/>
                  </a:lnTo>
                  <a:lnTo>
                    <a:pt x="99212" y="263563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B1CB5206-15D7-F4CB-C745-E4E981A1D1DE}"/>
                </a:ext>
              </a:extLst>
            </p:cNvPr>
            <p:cNvSpPr/>
            <p:nvPr/>
          </p:nvSpPr>
          <p:spPr>
            <a:xfrm>
              <a:off x="675116" y="519217"/>
              <a:ext cx="0" cy="133985"/>
            </a:xfrm>
            <a:custGeom>
              <a:avLst/>
              <a:gdLst/>
              <a:ahLst/>
              <a:cxnLst/>
              <a:rect l="l" t="t" r="r" b="b"/>
              <a:pathLst>
                <a:path h="133984">
                  <a:moveTo>
                    <a:pt x="0" y="133984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42177588-2994-9CF3-88EE-39CB9F7A0425}"/>
                </a:ext>
              </a:extLst>
            </p:cNvPr>
            <p:cNvSpPr/>
            <p:nvPr/>
          </p:nvSpPr>
          <p:spPr>
            <a:xfrm>
              <a:off x="632908" y="555049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16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5D468DF2-E131-6C7E-7BD3-415A1006CBDE}"/>
                </a:ext>
              </a:extLst>
            </p:cNvPr>
            <p:cNvSpPr/>
            <p:nvPr/>
          </p:nvSpPr>
          <p:spPr>
            <a:xfrm>
              <a:off x="22174" y="7663764"/>
              <a:ext cx="13796010" cy="102870"/>
            </a:xfrm>
            <a:custGeom>
              <a:avLst/>
              <a:gdLst/>
              <a:ahLst/>
              <a:cxnLst/>
              <a:rect l="l" t="t" r="r" b="b"/>
              <a:pathLst>
                <a:path w="13796010" h="102870">
                  <a:moveTo>
                    <a:pt x="13795933" y="0"/>
                  </a:moveTo>
                  <a:lnTo>
                    <a:pt x="0" y="0"/>
                  </a:lnTo>
                  <a:lnTo>
                    <a:pt x="0" y="102806"/>
                  </a:lnTo>
                  <a:lnTo>
                    <a:pt x="13795933" y="102806"/>
                  </a:lnTo>
                  <a:lnTo>
                    <a:pt x="13795933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>
              <a:extLst>
                <a:ext uri="{FF2B5EF4-FFF2-40B4-BE49-F238E27FC236}">
                  <a16:creationId xmlns:a16="http://schemas.microsoft.com/office/drawing/2014/main" id="{BA175CDE-2392-776D-F189-9817BEB7B83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1146" y="237540"/>
              <a:ext cx="776562" cy="1052166"/>
            </a:xfrm>
            <a:prstGeom prst="rect">
              <a:avLst/>
            </a:prstGeom>
          </p:spPr>
        </p:pic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70ADBCB1-EEC3-F370-8FC3-63F5A4B1015B}"/>
                </a:ext>
              </a:extLst>
            </p:cNvPr>
            <p:cNvSpPr/>
            <p:nvPr/>
          </p:nvSpPr>
          <p:spPr>
            <a:xfrm>
              <a:off x="0" y="2013129"/>
              <a:ext cx="219710" cy="3740785"/>
            </a:xfrm>
            <a:custGeom>
              <a:avLst/>
              <a:gdLst/>
              <a:ahLst/>
              <a:cxnLst/>
              <a:rect l="l" t="t" r="r" b="b"/>
              <a:pathLst>
                <a:path w="219710" h="3740785">
                  <a:moveTo>
                    <a:pt x="0" y="0"/>
                  </a:moveTo>
                  <a:lnTo>
                    <a:pt x="0" y="3740353"/>
                  </a:lnTo>
                  <a:lnTo>
                    <a:pt x="219329" y="1870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77123B70-35C9-644A-1862-C0CBA70DC8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86195" y="3759192"/>
            <a:ext cx="10923399" cy="3729159"/>
          </a:xfrm>
          <a:prstGeom prst="rect">
            <a:avLst/>
          </a:prstGeom>
        </p:spPr>
        <p:txBody>
          <a:bodyPr vert="horz" wrap="square" lIns="0" tIns="337754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1675"/>
              </a:spcBef>
            </a:pPr>
            <a:r>
              <a:rPr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</a:t>
            </a:r>
            <a:r>
              <a:rPr spc="-65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pc="-1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GOALS:</a:t>
            </a:r>
          </a:p>
          <a:p>
            <a:pPr marL="259079">
              <a:lnSpc>
                <a:spcPct val="100000"/>
              </a:lnSpc>
              <a:spcBef>
                <a:spcPts val="1395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25" dirty="0">
                <a:solidFill>
                  <a:srgbClr val="221F1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Increase:</a:t>
            </a:r>
            <a:endParaRPr sz="3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59079">
              <a:lnSpc>
                <a:spcPct val="100000"/>
              </a:lnSpc>
              <a:spcBef>
                <a:spcPts val="1235"/>
              </a:spcBef>
            </a:pPr>
            <a:r>
              <a:rPr lang="en-CH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»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Awareness of worldwide mission possibilities.</a:t>
            </a:r>
          </a:p>
          <a:p>
            <a:pPr marL="259079">
              <a:lnSpc>
                <a:spcPct val="100000"/>
              </a:lnSpc>
              <a:spcBef>
                <a:spcPts val="1235"/>
              </a:spcBef>
            </a:pPr>
            <a:r>
              <a:rPr lang="en-CH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»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Support and participation in worldwide mission.</a:t>
            </a:r>
          </a:p>
          <a:p>
            <a:pPr marL="259079">
              <a:lnSpc>
                <a:spcPct val="100000"/>
              </a:lnSpc>
              <a:spcBef>
                <a:spcPts val="1235"/>
              </a:spcBef>
            </a:pPr>
            <a:r>
              <a:rPr lang="en-CH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»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Collaboration and partnerships with worldwide missionary initiatives.</a:t>
            </a:r>
          </a:p>
          <a:p>
            <a:pPr marL="259079">
              <a:lnSpc>
                <a:spcPct val="100000"/>
              </a:lnSpc>
              <a:spcBef>
                <a:spcPts val="1235"/>
              </a:spcBef>
            </a:pPr>
            <a:endParaRPr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817600" cy="7772400"/>
            <a:chOff x="0" y="0"/>
            <a:chExt cx="138176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71256"/>
              <a:ext cx="13817599" cy="37011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5625" y="0"/>
              <a:ext cx="13612494" cy="4605020"/>
            </a:xfrm>
            <a:custGeom>
              <a:avLst/>
              <a:gdLst/>
              <a:ahLst/>
              <a:cxnLst/>
              <a:rect l="l" t="t" r="r" b="b"/>
              <a:pathLst>
                <a:path w="13612494" h="4605020">
                  <a:moveTo>
                    <a:pt x="0" y="4604651"/>
                  </a:moveTo>
                  <a:lnTo>
                    <a:pt x="13611974" y="4604651"/>
                  </a:lnTo>
                  <a:lnTo>
                    <a:pt x="13611974" y="0"/>
                  </a:lnTo>
                  <a:lnTo>
                    <a:pt x="0" y="0"/>
                  </a:lnTo>
                  <a:lnTo>
                    <a:pt x="0" y="4604651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/>
          <p:nvPr/>
        </p:nvSpPr>
        <p:spPr>
          <a:xfrm>
            <a:off x="1467766" y="641377"/>
            <a:ext cx="2135505" cy="618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62050" algn="l"/>
              </a:tabLst>
            </a:pPr>
            <a:r>
              <a:rPr sz="3850" b="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W</a:t>
            </a:r>
            <a:r>
              <a:rPr sz="3850" b="0" spc="-32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 </a:t>
            </a:r>
            <a:r>
              <a:rPr sz="3850" b="0" spc="-5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E</a:t>
            </a:r>
            <a:r>
              <a:rPr sz="3850" b="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	S</a:t>
            </a:r>
            <a:r>
              <a:rPr sz="3850" b="0" spc="-33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 </a:t>
            </a:r>
            <a:r>
              <a:rPr sz="3850" b="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E</a:t>
            </a:r>
            <a:r>
              <a:rPr sz="3850" b="0" spc="-30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 </a:t>
            </a:r>
            <a:r>
              <a:rPr sz="3850" b="0" spc="-5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E</a:t>
            </a:r>
            <a:endParaRPr sz="3850">
              <a:latin typeface="Malgun Gothic Semilight"/>
              <a:cs typeface="Malgun Gothic Semi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2476" y="1961567"/>
            <a:ext cx="11155680" cy="142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7700"/>
              </a:lnSpc>
              <a:spcBef>
                <a:spcPts val="100"/>
              </a:spcBef>
            </a:pP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</a:t>
            </a:r>
            <a:r>
              <a:rPr sz="2600"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Spirit-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led</a:t>
            </a:r>
            <a:r>
              <a:rPr sz="2600"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movement</a:t>
            </a:r>
            <a:r>
              <a:rPr sz="2600" spc="-1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where</a:t>
            </a:r>
            <a:r>
              <a:rPr sz="2600"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every</a:t>
            </a:r>
            <a:r>
              <a:rPr sz="260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believer</a:t>
            </a:r>
            <a:r>
              <a:rPr sz="2600" spc="-114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lives</a:t>
            </a:r>
            <a:r>
              <a:rPr sz="260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</a:t>
            </a:r>
            <a:r>
              <a:rPr sz="2600"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communion</a:t>
            </a:r>
            <a:r>
              <a:rPr sz="2600" spc="-1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with</a:t>
            </a:r>
            <a:r>
              <a:rPr sz="2600"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God,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unity</a:t>
            </a:r>
            <a:r>
              <a:rPr sz="2600" spc="-114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with</a:t>
            </a:r>
            <a:r>
              <a:rPr sz="2600" spc="-1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others,</a:t>
            </a:r>
            <a:r>
              <a:rPr sz="2600" spc="-1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reflects</a:t>
            </a:r>
            <a:r>
              <a:rPr sz="260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Christ’s</a:t>
            </a:r>
            <a:r>
              <a:rPr sz="2600" spc="-1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character,</a:t>
            </a:r>
            <a:r>
              <a:rPr sz="2600" spc="-15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2600" spc="-1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actively</a:t>
            </a:r>
            <a:r>
              <a:rPr sz="2600" spc="-1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participates</a:t>
            </a:r>
            <a:r>
              <a:rPr sz="2600" spc="-1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</a:t>
            </a:r>
            <a:r>
              <a:rPr sz="2600" spc="-1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mission</a:t>
            </a:r>
            <a:r>
              <a:rPr sz="2600" spc="-1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of</a:t>
            </a:r>
            <a:r>
              <a:rPr sz="260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z="260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Seventh-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day</a:t>
            </a:r>
            <a:r>
              <a:rPr sz="2600"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Adventist</a:t>
            </a:r>
            <a:r>
              <a:rPr sz="260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Church.</a:t>
            </a:r>
            <a:endParaRPr sz="26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7607934" cy="7772400"/>
            <a:chOff x="0" y="0"/>
            <a:chExt cx="7607934" cy="77724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205740" cy="7772400"/>
            </a:xfrm>
            <a:custGeom>
              <a:avLst/>
              <a:gdLst/>
              <a:ahLst/>
              <a:cxnLst/>
              <a:rect l="l" t="t" r="r" b="b"/>
              <a:pathLst>
                <a:path w="205740" h="7772400">
                  <a:moveTo>
                    <a:pt x="205625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205625" y="7772400"/>
                  </a:lnTo>
                  <a:lnTo>
                    <a:pt x="205625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4263" y="539178"/>
              <a:ext cx="699135" cy="629285"/>
            </a:xfrm>
            <a:custGeom>
              <a:avLst/>
              <a:gdLst/>
              <a:ahLst/>
              <a:cxnLst/>
              <a:rect l="l" t="t" r="r" b="b"/>
              <a:pathLst>
                <a:path w="699135" h="629285">
                  <a:moveTo>
                    <a:pt x="699109" y="0"/>
                  </a:moveTo>
                  <a:lnTo>
                    <a:pt x="0" y="0"/>
                  </a:lnTo>
                  <a:lnTo>
                    <a:pt x="0" y="629196"/>
                  </a:lnTo>
                  <a:lnTo>
                    <a:pt x="699109" y="629196"/>
                  </a:lnTo>
                  <a:lnTo>
                    <a:pt x="6991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27815" y="1005140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40" h="90169">
                  <a:moveTo>
                    <a:pt x="167614" y="89661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8096" y="764118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5">
                  <a:moveTo>
                    <a:pt x="0" y="179324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7815" y="612754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40" h="90170">
                  <a:moveTo>
                    <a:pt x="167614" y="0"/>
                  </a:moveTo>
                  <a:lnTo>
                    <a:pt x="0" y="89662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9537" y="764118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5">
                  <a:moveTo>
                    <a:pt x="0" y="179324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2206" y="612758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40" h="90170">
                  <a:moveTo>
                    <a:pt x="167614" y="89661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2206" y="1005136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40" h="90169">
                  <a:moveTo>
                    <a:pt x="167614" y="0"/>
                  </a:moveTo>
                  <a:lnTo>
                    <a:pt x="0" y="89662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9481" y="551063"/>
              <a:ext cx="88900" cy="82550"/>
            </a:xfrm>
            <a:custGeom>
              <a:avLst/>
              <a:gdLst/>
              <a:ahLst/>
              <a:cxnLst/>
              <a:rect l="l" t="t" r="r" b="b"/>
              <a:pathLst>
                <a:path w="88900" h="82550">
                  <a:moveTo>
                    <a:pt x="44335" y="0"/>
                  </a:moveTo>
                  <a:lnTo>
                    <a:pt x="61594" y="3225"/>
                  </a:lnTo>
                  <a:lnTo>
                    <a:pt x="75679" y="12039"/>
                  </a:lnTo>
                  <a:lnTo>
                    <a:pt x="85178" y="25107"/>
                  </a:lnTo>
                  <a:lnTo>
                    <a:pt x="88671" y="41109"/>
                  </a:lnTo>
                  <a:lnTo>
                    <a:pt x="85178" y="57111"/>
                  </a:lnTo>
                  <a:lnTo>
                    <a:pt x="75679" y="70180"/>
                  </a:lnTo>
                  <a:lnTo>
                    <a:pt x="61594" y="78981"/>
                  </a:lnTo>
                  <a:lnTo>
                    <a:pt x="44335" y="82219"/>
                  </a:lnTo>
                  <a:lnTo>
                    <a:pt x="27076" y="78981"/>
                  </a:lnTo>
                  <a:lnTo>
                    <a:pt x="12992" y="70180"/>
                  </a:lnTo>
                  <a:lnTo>
                    <a:pt x="3492" y="57111"/>
                  </a:lnTo>
                  <a:lnTo>
                    <a:pt x="0" y="41109"/>
                  </a:lnTo>
                  <a:lnTo>
                    <a:pt x="3492" y="25107"/>
                  </a:lnTo>
                  <a:lnTo>
                    <a:pt x="12992" y="12039"/>
                  </a:lnTo>
                  <a:lnTo>
                    <a:pt x="27076" y="3225"/>
                  </a:lnTo>
                  <a:lnTo>
                    <a:pt x="44335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9481" y="1074272"/>
              <a:ext cx="88900" cy="82550"/>
            </a:xfrm>
            <a:custGeom>
              <a:avLst/>
              <a:gdLst/>
              <a:ahLst/>
              <a:cxnLst/>
              <a:rect l="l" t="t" r="r" b="b"/>
              <a:pathLst>
                <a:path w="88900" h="82550">
                  <a:moveTo>
                    <a:pt x="44335" y="82219"/>
                  </a:moveTo>
                  <a:lnTo>
                    <a:pt x="61594" y="78994"/>
                  </a:lnTo>
                  <a:lnTo>
                    <a:pt x="75679" y="70180"/>
                  </a:lnTo>
                  <a:lnTo>
                    <a:pt x="85178" y="57111"/>
                  </a:lnTo>
                  <a:lnTo>
                    <a:pt x="88671" y="41109"/>
                  </a:lnTo>
                  <a:lnTo>
                    <a:pt x="85178" y="25107"/>
                  </a:lnTo>
                  <a:lnTo>
                    <a:pt x="75679" y="12039"/>
                  </a:lnTo>
                  <a:lnTo>
                    <a:pt x="61594" y="3238"/>
                  </a:lnTo>
                  <a:lnTo>
                    <a:pt x="44335" y="0"/>
                  </a:lnTo>
                  <a:lnTo>
                    <a:pt x="27076" y="3238"/>
                  </a:lnTo>
                  <a:lnTo>
                    <a:pt x="12992" y="12039"/>
                  </a:lnTo>
                  <a:lnTo>
                    <a:pt x="3492" y="25107"/>
                  </a:lnTo>
                  <a:lnTo>
                    <a:pt x="0" y="41109"/>
                  </a:lnTo>
                  <a:lnTo>
                    <a:pt x="3492" y="57111"/>
                  </a:lnTo>
                  <a:lnTo>
                    <a:pt x="12992" y="70180"/>
                  </a:lnTo>
                  <a:lnTo>
                    <a:pt x="27076" y="78994"/>
                  </a:lnTo>
                  <a:lnTo>
                    <a:pt x="44335" y="82219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4141" y="682172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5" h="81915">
                  <a:moveTo>
                    <a:pt x="66166" y="76403"/>
                  </a:moveTo>
                  <a:lnTo>
                    <a:pt x="49479" y="81610"/>
                  </a:lnTo>
                  <a:lnTo>
                    <a:pt x="32524" y="80505"/>
                  </a:lnTo>
                  <a:lnTo>
                    <a:pt x="17246" y="73596"/>
                  </a:lnTo>
                  <a:lnTo>
                    <a:pt x="5600" y="61353"/>
                  </a:lnTo>
                  <a:lnTo>
                    <a:pt x="0" y="45885"/>
                  </a:lnTo>
                  <a:lnTo>
                    <a:pt x="1181" y="30162"/>
                  </a:lnTo>
                  <a:lnTo>
                    <a:pt x="8635" y="16001"/>
                  </a:lnTo>
                  <a:lnTo>
                    <a:pt x="21831" y="5194"/>
                  </a:lnTo>
                  <a:lnTo>
                    <a:pt x="38519" y="0"/>
                  </a:lnTo>
                  <a:lnTo>
                    <a:pt x="55473" y="1092"/>
                  </a:lnTo>
                  <a:lnTo>
                    <a:pt x="70751" y="8000"/>
                  </a:lnTo>
                  <a:lnTo>
                    <a:pt x="82397" y="20243"/>
                  </a:lnTo>
                  <a:lnTo>
                    <a:pt x="88010" y="35725"/>
                  </a:lnTo>
                  <a:lnTo>
                    <a:pt x="86829" y="51434"/>
                  </a:lnTo>
                  <a:lnTo>
                    <a:pt x="79374" y="65608"/>
                  </a:lnTo>
                  <a:lnTo>
                    <a:pt x="66166" y="76403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5490" y="943778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5" h="81915">
                  <a:moveTo>
                    <a:pt x="66167" y="76403"/>
                  </a:moveTo>
                  <a:lnTo>
                    <a:pt x="79375" y="65608"/>
                  </a:lnTo>
                  <a:lnTo>
                    <a:pt x="86829" y="51434"/>
                  </a:lnTo>
                  <a:lnTo>
                    <a:pt x="88011" y="35725"/>
                  </a:lnTo>
                  <a:lnTo>
                    <a:pt x="82397" y="20243"/>
                  </a:lnTo>
                  <a:lnTo>
                    <a:pt x="70751" y="8000"/>
                  </a:lnTo>
                  <a:lnTo>
                    <a:pt x="55473" y="1092"/>
                  </a:lnTo>
                  <a:lnTo>
                    <a:pt x="38519" y="0"/>
                  </a:lnTo>
                  <a:lnTo>
                    <a:pt x="21831" y="5194"/>
                  </a:lnTo>
                  <a:lnTo>
                    <a:pt x="8636" y="16001"/>
                  </a:lnTo>
                  <a:lnTo>
                    <a:pt x="1181" y="30162"/>
                  </a:lnTo>
                  <a:lnTo>
                    <a:pt x="0" y="45885"/>
                  </a:lnTo>
                  <a:lnTo>
                    <a:pt x="5600" y="61353"/>
                  </a:lnTo>
                  <a:lnTo>
                    <a:pt x="17246" y="73596"/>
                  </a:lnTo>
                  <a:lnTo>
                    <a:pt x="32524" y="80505"/>
                  </a:lnTo>
                  <a:lnTo>
                    <a:pt x="49479" y="81610"/>
                  </a:lnTo>
                  <a:lnTo>
                    <a:pt x="66167" y="76403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4131" y="943778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5" h="81915">
                  <a:moveTo>
                    <a:pt x="21843" y="76403"/>
                  </a:moveTo>
                  <a:lnTo>
                    <a:pt x="8635" y="65608"/>
                  </a:lnTo>
                  <a:lnTo>
                    <a:pt x="1181" y="51434"/>
                  </a:lnTo>
                  <a:lnTo>
                    <a:pt x="0" y="35725"/>
                  </a:lnTo>
                  <a:lnTo>
                    <a:pt x="5613" y="20243"/>
                  </a:lnTo>
                  <a:lnTo>
                    <a:pt x="17259" y="8000"/>
                  </a:lnTo>
                  <a:lnTo>
                    <a:pt x="32537" y="1092"/>
                  </a:lnTo>
                  <a:lnTo>
                    <a:pt x="49491" y="0"/>
                  </a:lnTo>
                  <a:lnTo>
                    <a:pt x="66179" y="5194"/>
                  </a:lnTo>
                  <a:lnTo>
                    <a:pt x="79374" y="16001"/>
                  </a:lnTo>
                  <a:lnTo>
                    <a:pt x="86829" y="30162"/>
                  </a:lnTo>
                  <a:lnTo>
                    <a:pt x="88010" y="45885"/>
                  </a:lnTo>
                  <a:lnTo>
                    <a:pt x="82410" y="61353"/>
                  </a:lnTo>
                  <a:lnTo>
                    <a:pt x="70764" y="73596"/>
                  </a:lnTo>
                  <a:lnTo>
                    <a:pt x="55486" y="80505"/>
                  </a:lnTo>
                  <a:lnTo>
                    <a:pt x="38531" y="81610"/>
                  </a:lnTo>
                  <a:lnTo>
                    <a:pt x="21843" y="76403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5480" y="682172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5" h="81915">
                  <a:moveTo>
                    <a:pt x="21843" y="76403"/>
                  </a:moveTo>
                  <a:lnTo>
                    <a:pt x="38531" y="81610"/>
                  </a:lnTo>
                  <a:lnTo>
                    <a:pt x="55486" y="80505"/>
                  </a:lnTo>
                  <a:lnTo>
                    <a:pt x="70764" y="73596"/>
                  </a:lnTo>
                  <a:lnTo>
                    <a:pt x="82410" y="61353"/>
                  </a:lnTo>
                  <a:lnTo>
                    <a:pt x="88010" y="45885"/>
                  </a:lnTo>
                  <a:lnTo>
                    <a:pt x="86829" y="30162"/>
                  </a:lnTo>
                  <a:lnTo>
                    <a:pt x="79374" y="16001"/>
                  </a:lnTo>
                  <a:lnTo>
                    <a:pt x="66179" y="5194"/>
                  </a:lnTo>
                  <a:lnTo>
                    <a:pt x="49491" y="0"/>
                  </a:lnTo>
                  <a:lnTo>
                    <a:pt x="32537" y="1092"/>
                  </a:lnTo>
                  <a:lnTo>
                    <a:pt x="17259" y="8000"/>
                  </a:lnTo>
                  <a:lnTo>
                    <a:pt x="5613" y="20243"/>
                  </a:lnTo>
                  <a:lnTo>
                    <a:pt x="0" y="35725"/>
                  </a:lnTo>
                  <a:lnTo>
                    <a:pt x="1181" y="51434"/>
                  </a:lnTo>
                  <a:lnTo>
                    <a:pt x="8635" y="65608"/>
                  </a:lnTo>
                  <a:lnTo>
                    <a:pt x="21843" y="76403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5777" y="693152"/>
              <a:ext cx="256540" cy="303530"/>
            </a:xfrm>
            <a:custGeom>
              <a:avLst/>
              <a:gdLst/>
              <a:ahLst/>
              <a:cxnLst/>
              <a:rect l="l" t="t" r="r" b="b"/>
              <a:pathLst>
                <a:path w="256540" h="303530">
                  <a:moveTo>
                    <a:pt x="147751" y="16560"/>
                  </a:moveTo>
                  <a:lnTo>
                    <a:pt x="140881" y="9347"/>
                  </a:lnTo>
                  <a:lnTo>
                    <a:pt x="130098" y="1079"/>
                  </a:lnTo>
                  <a:lnTo>
                    <a:pt x="128282" y="0"/>
                  </a:lnTo>
                  <a:lnTo>
                    <a:pt x="125869" y="0"/>
                  </a:lnTo>
                  <a:lnTo>
                    <a:pt x="122250" y="1943"/>
                  </a:lnTo>
                  <a:lnTo>
                    <a:pt x="121132" y="3822"/>
                  </a:lnTo>
                  <a:lnTo>
                    <a:pt x="121221" y="5816"/>
                  </a:lnTo>
                  <a:lnTo>
                    <a:pt x="119608" y="24079"/>
                  </a:lnTo>
                  <a:lnTo>
                    <a:pt x="113893" y="46304"/>
                  </a:lnTo>
                  <a:lnTo>
                    <a:pt x="104724" y="70624"/>
                  </a:lnTo>
                  <a:lnTo>
                    <a:pt x="92773" y="95123"/>
                  </a:lnTo>
                  <a:lnTo>
                    <a:pt x="105333" y="95123"/>
                  </a:lnTo>
                  <a:lnTo>
                    <a:pt x="109042" y="88404"/>
                  </a:lnTo>
                  <a:lnTo>
                    <a:pt x="120103" y="62928"/>
                  </a:lnTo>
                  <a:lnTo>
                    <a:pt x="128079" y="38341"/>
                  </a:lnTo>
                  <a:lnTo>
                    <a:pt x="132295" y="16560"/>
                  </a:lnTo>
                  <a:lnTo>
                    <a:pt x="147751" y="16560"/>
                  </a:lnTo>
                  <a:close/>
                </a:path>
                <a:path w="256540" h="303530">
                  <a:moveTo>
                    <a:pt x="256019" y="190741"/>
                  </a:moveTo>
                  <a:lnTo>
                    <a:pt x="244703" y="136525"/>
                  </a:lnTo>
                  <a:lnTo>
                    <a:pt x="231127" y="106718"/>
                  </a:lnTo>
                  <a:lnTo>
                    <a:pt x="225031" y="95491"/>
                  </a:lnTo>
                  <a:lnTo>
                    <a:pt x="218262" y="84823"/>
                  </a:lnTo>
                  <a:lnTo>
                    <a:pt x="216865" y="82765"/>
                  </a:lnTo>
                  <a:lnTo>
                    <a:pt x="214147" y="81838"/>
                  </a:lnTo>
                  <a:lnTo>
                    <a:pt x="209143" y="83324"/>
                  </a:lnTo>
                  <a:lnTo>
                    <a:pt x="207492" y="85547"/>
                  </a:lnTo>
                  <a:lnTo>
                    <a:pt x="207454" y="100482"/>
                  </a:lnTo>
                  <a:lnTo>
                    <a:pt x="205435" y="112115"/>
                  </a:lnTo>
                  <a:lnTo>
                    <a:pt x="201320" y="123723"/>
                  </a:lnTo>
                  <a:lnTo>
                    <a:pt x="194970" y="135597"/>
                  </a:lnTo>
                  <a:lnTo>
                    <a:pt x="194640" y="114401"/>
                  </a:lnTo>
                  <a:lnTo>
                    <a:pt x="191046" y="94500"/>
                  </a:lnTo>
                  <a:lnTo>
                    <a:pt x="166243" y="39738"/>
                  </a:lnTo>
                  <a:lnTo>
                    <a:pt x="147751" y="16573"/>
                  </a:lnTo>
                  <a:lnTo>
                    <a:pt x="132295" y="16573"/>
                  </a:lnTo>
                  <a:lnTo>
                    <a:pt x="141071" y="25463"/>
                  </a:lnTo>
                  <a:lnTo>
                    <a:pt x="150342" y="36830"/>
                  </a:lnTo>
                  <a:lnTo>
                    <a:pt x="176009" y="84467"/>
                  </a:lnTo>
                  <a:lnTo>
                    <a:pt x="183654" y="131851"/>
                  </a:lnTo>
                  <a:lnTo>
                    <a:pt x="178892" y="157797"/>
                  </a:lnTo>
                  <a:lnTo>
                    <a:pt x="178066" y="160274"/>
                  </a:lnTo>
                  <a:lnTo>
                    <a:pt x="179260" y="162928"/>
                  </a:lnTo>
                  <a:lnTo>
                    <a:pt x="184188" y="165328"/>
                  </a:lnTo>
                  <a:lnTo>
                    <a:pt x="187223" y="164719"/>
                  </a:lnTo>
                  <a:lnTo>
                    <a:pt x="200558" y="147650"/>
                  </a:lnTo>
                  <a:lnTo>
                    <a:pt x="208013" y="135597"/>
                  </a:lnTo>
                  <a:lnTo>
                    <a:pt x="209194" y="133680"/>
                  </a:lnTo>
                  <a:lnTo>
                    <a:pt x="215049" y="120218"/>
                  </a:lnTo>
                  <a:lnTo>
                    <a:pt x="218351" y="106718"/>
                  </a:lnTo>
                  <a:lnTo>
                    <a:pt x="232727" y="137287"/>
                  </a:lnTo>
                  <a:lnTo>
                    <a:pt x="243319" y="176745"/>
                  </a:lnTo>
                  <a:lnTo>
                    <a:pt x="241858" y="216357"/>
                  </a:lnTo>
                  <a:lnTo>
                    <a:pt x="219621" y="259562"/>
                  </a:lnTo>
                  <a:lnTo>
                    <a:pt x="196634" y="276821"/>
                  </a:lnTo>
                  <a:lnTo>
                    <a:pt x="199174" y="271678"/>
                  </a:lnTo>
                  <a:lnTo>
                    <a:pt x="200228" y="267220"/>
                  </a:lnTo>
                  <a:lnTo>
                    <a:pt x="200329" y="259562"/>
                  </a:lnTo>
                  <a:lnTo>
                    <a:pt x="198450" y="244271"/>
                  </a:lnTo>
                  <a:lnTo>
                    <a:pt x="193827" y="229539"/>
                  </a:lnTo>
                  <a:lnTo>
                    <a:pt x="192989" y="227787"/>
                  </a:lnTo>
                  <a:lnTo>
                    <a:pt x="187883" y="217170"/>
                  </a:lnTo>
                  <a:lnTo>
                    <a:pt x="181965" y="208292"/>
                  </a:lnTo>
                  <a:lnTo>
                    <a:pt x="180441" y="206400"/>
                  </a:lnTo>
                  <a:lnTo>
                    <a:pt x="177761" y="205663"/>
                  </a:lnTo>
                  <a:lnTo>
                    <a:pt x="172974" y="207302"/>
                  </a:lnTo>
                  <a:lnTo>
                    <a:pt x="171437" y="209486"/>
                  </a:lnTo>
                  <a:lnTo>
                    <a:pt x="172110" y="219443"/>
                  </a:lnTo>
                  <a:lnTo>
                    <a:pt x="170103" y="225894"/>
                  </a:lnTo>
                  <a:lnTo>
                    <a:pt x="164287" y="233654"/>
                  </a:lnTo>
                  <a:lnTo>
                    <a:pt x="157454" y="212420"/>
                  </a:lnTo>
                  <a:lnTo>
                    <a:pt x="145376" y="191490"/>
                  </a:lnTo>
                  <a:lnTo>
                    <a:pt x="130187" y="171818"/>
                  </a:lnTo>
                  <a:lnTo>
                    <a:pt x="128638" y="170154"/>
                  </a:lnTo>
                  <a:lnTo>
                    <a:pt x="112445" y="152806"/>
                  </a:lnTo>
                  <a:lnTo>
                    <a:pt x="110083" y="152234"/>
                  </a:lnTo>
                  <a:lnTo>
                    <a:pt x="105803" y="153543"/>
                  </a:lnTo>
                  <a:lnTo>
                    <a:pt x="104267" y="155308"/>
                  </a:lnTo>
                  <a:lnTo>
                    <a:pt x="100977" y="174815"/>
                  </a:lnTo>
                  <a:lnTo>
                    <a:pt x="81584" y="217919"/>
                  </a:lnTo>
                  <a:lnTo>
                    <a:pt x="71310" y="230492"/>
                  </a:lnTo>
                  <a:lnTo>
                    <a:pt x="61887" y="244119"/>
                  </a:lnTo>
                  <a:lnTo>
                    <a:pt x="57518" y="256222"/>
                  </a:lnTo>
                  <a:lnTo>
                    <a:pt x="57175" y="267220"/>
                  </a:lnTo>
                  <a:lnTo>
                    <a:pt x="59347" y="275564"/>
                  </a:lnTo>
                  <a:lnTo>
                    <a:pt x="22517" y="239877"/>
                  </a:lnTo>
                  <a:lnTo>
                    <a:pt x="11518" y="202285"/>
                  </a:lnTo>
                  <a:lnTo>
                    <a:pt x="14427" y="171818"/>
                  </a:lnTo>
                  <a:lnTo>
                    <a:pt x="34759" y="120802"/>
                  </a:lnTo>
                  <a:lnTo>
                    <a:pt x="57086" y="84823"/>
                  </a:lnTo>
                  <a:lnTo>
                    <a:pt x="61074" y="77431"/>
                  </a:lnTo>
                  <a:lnTo>
                    <a:pt x="63995" y="70637"/>
                  </a:lnTo>
                  <a:lnTo>
                    <a:pt x="64135" y="70637"/>
                  </a:lnTo>
                  <a:lnTo>
                    <a:pt x="74904" y="86080"/>
                  </a:lnTo>
                  <a:lnTo>
                    <a:pt x="81178" y="97193"/>
                  </a:lnTo>
                  <a:lnTo>
                    <a:pt x="84074" y="104889"/>
                  </a:lnTo>
                  <a:lnTo>
                    <a:pt x="84759" y="110223"/>
                  </a:lnTo>
                  <a:lnTo>
                    <a:pt x="84759" y="112649"/>
                  </a:lnTo>
                  <a:lnTo>
                    <a:pt x="86525" y="114795"/>
                  </a:lnTo>
                  <a:lnTo>
                    <a:pt x="91554" y="116052"/>
                  </a:lnTo>
                  <a:lnTo>
                    <a:pt x="94208" y="115023"/>
                  </a:lnTo>
                  <a:lnTo>
                    <a:pt x="95529" y="112903"/>
                  </a:lnTo>
                  <a:lnTo>
                    <a:pt x="105321" y="95135"/>
                  </a:lnTo>
                  <a:lnTo>
                    <a:pt x="92773" y="95135"/>
                  </a:lnTo>
                  <a:lnTo>
                    <a:pt x="88963" y="87503"/>
                  </a:lnTo>
                  <a:lnTo>
                    <a:pt x="63855" y="51904"/>
                  </a:lnTo>
                  <a:lnTo>
                    <a:pt x="61214" y="51142"/>
                  </a:lnTo>
                  <a:lnTo>
                    <a:pt x="56426" y="52692"/>
                  </a:lnTo>
                  <a:lnTo>
                    <a:pt x="54864" y="54813"/>
                  </a:lnTo>
                  <a:lnTo>
                    <a:pt x="54952" y="57162"/>
                  </a:lnTo>
                  <a:lnTo>
                    <a:pt x="53771" y="65087"/>
                  </a:lnTo>
                  <a:lnTo>
                    <a:pt x="50088" y="73964"/>
                  </a:lnTo>
                  <a:lnTo>
                    <a:pt x="44450" y="83908"/>
                  </a:lnTo>
                  <a:lnTo>
                    <a:pt x="24650" y="115658"/>
                  </a:lnTo>
                  <a:lnTo>
                    <a:pt x="12344" y="140208"/>
                  </a:lnTo>
                  <a:lnTo>
                    <a:pt x="3225" y="169011"/>
                  </a:lnTo>
                  <a:lnTo>
                    <a:pt x="0" y="202450"/>
                  </a:lnTo>
                  <a:lnTo>
                    <a:pt x="12319" y="244703"/>
                  </a:lnTo>
                  <a:lnTo>
                    <a:pt x="47536" y="280898"/>
                  </a:lnTo>
                  <a:lnTo>
                    <a:pt x="99783" y="301510"/>
                  </a:lnTo>
                  <a:lnTo>
                    <a:pt x="119189" y="302958"/>
                  </a:lnTo>
                  <a:lnTo>
                    <a:pt x="135318" y="302958"/>
                  </a:lnTo>
                  <a:lnTo>
                    <a:pt x="162052" y="300443"/>
                  </a:lnTo>
                  <a:lnTo>
                    <a:pt x="187325" y="293217"/>
                  </a:lnTo>
                  <a:lnTo>
                    <a:pt x="189280" y="292227"/>
                  </a:lnTo>
                  <a:lnTo>
                    <a:pt x="119189" y="292227"/>
                  </a:lnTo>
                  <a:lnTo>
                    <a:pt x="110718" y="291922"/>
                  </a:lnTo>
                  <a:lnTo>
                    <a:pt x="72199" y="275564"/>
                  </a:lnTo>
                  <a:lnTo>
                    <a:pt x="68783" y="267220"/>
                  </a:lnTo>
                  <a:lnTo>
                    <a:pt x="68935" y="257860"/>
                  </a:lnTo>
                  <a:lnTo>
                    <a:pt x="72783" y="247827"/>
                  </a:lnTo>
                  <a:lnTo>
                    <a:pt x="80327" y="237185"/>
                  </a:lnTo>
                  <a:lnTo>
                    <a:pt x="87655" y="228574"/>
                  </a:lnTo>
                  <a:lnTo>
                    <a:pt x="110058" y="185369"/>
                  </a:lnTo>
                  <a:lnTo>
                    <a:pt x="113703" y="170154"/>
                  </a:lnTo>
                  <a:lnTo>
                    <a:pt x="131965" y="192100"/>
                  </a:lnTo>
                  <a:lnTo>
                    <a:pt x="144805" y="212559"/>
                  </a:lnTo>
                  <a:lnTo>
                    <a:pt x="152006" y="231140"/>
                  </a:lnTo>
                  <a:lnTo>
                    <a:pt x="153339" y="247434"/>
                  </a:lnTo>
                  <a:lnTo>
                    <a:pt x="153085" y="249732"/>
                  </a:lnTo>
                  <a:lnTo>
                    <a:pt x="154432" y="251942"/>
                  </a:lnTo>
                  <a:lnTo>
                    <a:pt x="158965" y="253834"/>
                  </a:lnTo>
                  <a:lnTo>
                    <a:pt x="161620" y="253339"/>
                  </a:lnTo>
                  <a:lnTo>
                    <a:pt x="169316" y="245224"/>
                  </a:lnTo>
                  <a:lnTo>
                    <a:pt x="174155" y="239179"/>
                  </a:lnTo>
                  <a:lnTo>
                    <a:pt x="177749" y="233654"/>
                  </a:lnTo>
                  <a:lnTo>
                    <a:pt x="177901" y="233413"/>
                  </a:lnTo>
                  <a:lnTo>
                    <a:pt x="180619" y="227787"/>
                  </a:lnTo>
                  <a:lnTo>
                    <a:pt x="183718" y="235064"/>
                  </a:lnTo>
                  <a:lnTo>
                    <a:pt x="186321" y="243090"/>
                  </a:lnTo>
                  <a:lnTo>
                    <a:pt x="188150" y="251637"/>
                  </a:lnTo>
                  <a:lnTo>
                    <a:pt x="188887" y="260388"/>
                  </a:lnTo>
                  <a:lnTo>
                    <a:pt x="187883" y="267804"/>
                  </a:lnTo>
                  <a:lnTo>
                    <a:pt x="184810" y="274701"/>
                  </a:lnTo>
                  <a:lnTo>
                    <a:pt x="179692" y="280898"/>
                  </a:lnTo>
                  <a:lnTo>
                    <a:pt x="173151" y="285775"/>
                  </a:lnTo>
                  <a:lnTo>
                    <a:pt x="172161" y="286397"/>
                  </a:lnTo>
                  <a:lnTo>
                    <a:pt x="171602" y="286956"/>
                  </a:lnTo>
                  <a:lnTo>
                    <a:pt x="162699" y="289255"/>
                  </a:lnTo>
                  <a:lnTo>
                    <a:pt x="153657" y="290880"/>
                  </a:lnTo>
                  <a:lnTo>
                    <a:pt x="143535" y="291922"/>
                  </a:lnTo>
                  <a:lnTo>
                    <a:pt x="135331" y="292214"/>
                  </a:lnTo>
                  <a:lnTo>
                    <a:pt x="189293" y="292214"/>
                  </a:lnTo>
                  <a:lnTo>
                    <a:pt x="209829" y="281787"/>
                  </a:lnTo>
                  <a:lnTo>
                    <a:pt x="215861" y="276834"/>
                  </a:lnTo>
                  <a:lnTo>
                    <a:pt x="244906" y="243370"/>
                  </a:lnTo>
                  <a:lnTo>
                    <a:pt x="255752" y="204038"/>
                  </a:lnTo>
                  <a:lnTo>
                    <a:pt x="256019" y="190741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48648" y="57349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4">
                  <a:moveTo>
                    <a:pt x="0" y="0"/>
                  </a:moveTo>
                  <a:lnTo>
                    <a:pt x="58940" y="0"/>
                  </a:lnTo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623290" cy="7772400"/>
            <a:chOff x="0" y="0"/>
            <a:chExt cx="1362329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85209"/>
              <a:ext cx="13622666" cy="368719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3598525" cy="4572000"/>
            </a:xfrm>
            <a:custGeom>
              <a:avLst/>
              <a:gdLst/>
              <a:ahLst/>
              <a:cxnLst/>
              <a:rect l="l" t="t" r="r" b="b"/>
              <a:pathLst>
                <a:path w="13598525" h="4572000">
                  <a:moveTo>
                    <a:pt x="13598271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13598271" y="4572000"/>
                  </a:lnTo>
                  <a:lnTo>
                    <a:pt x="13598271" y="0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/>
          <p:nvPr/>
        </p:nvSpPr>
        <p:spPr>
          <a:xfrm>
            <a:off x="1481474" y="578995"/>
            <a:ext cx="3612515" cy="618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62050" algn="l"/>
              </a:tabLst>
            </a:pPr>
            <a:r>
              <a:rPr sz="3850" b="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W</a:t>
            </a:r>
            <a:r>
              <a:rPr sz="3850" b="0" spc="-32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 </a:t>
            </a:r>
            <a:r>
              <a:rPr sz="3850" b="0" spc="-5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E</a:t>
            </a:r>
            <a:r>
              <a:rPr sz="3850" b="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	C</a:t>
            </a:r>
            <a:r>
              <a:rPr sz="3850" b="0" spc="-32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 </a:t>
            </a:r>
            <a:r>
              <a:rPr sz="3850" b="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O</a:t>
            </a:r>
            <a:r>
              <a:rPr sz="3850" b="0" spc="-305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 </a:t>
            </a:r>
            <a:r>
              <a:rPr sz="3850" b="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M</a:t>
            </a:r>
            <a:r>
              <a:rPr sz="3850" b="0" spc="-325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 </a:t>
            </a:r>
            <a:r>
              <a:rPr sz="3850" b="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M</a:t>
            </a:r>
            <a:r>
              <a:rPr sz="3850" b="0" spc="-315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 </a:t>
            </a:r>
            <a:r>
              <a:rPr sz="3850" b="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I</a:t>
            </a:r>
            <a:r>
              <a:rPr sz="3850" b="0" spc="-32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 </a:t>
            </a:r>
            <a:r>
              <a:rPr sz="3850" b="0" spc="-50" dirty="0">
                <a:solidFill>
                  <a:srgbClr val="221F1F"/>
                </a:solidFill>
                <a:latin typeface="Malgun Gothic Semilight"/>
                <a:cs typeface="Malgun Gothic Semilight"/>
              </a:rPr>
              <a:t>T</a:t>
            </a:r>
            <a:endParaRPr sz="3850" dirty="0">
              <a:latin typeface="Malgun Gothic Semilight"/>
              <a:cs typeface="Malgun Gothic Semi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2400" y="1928877"/>
            <a:ext cx="11243310" cy="142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7700"/>
              </a:lnSpc>
              <a:spcBef>
                <a:spcPts val="100"/>
              </a:spcBef>
            </a:pPr>
            <a:r>
              <a:rPr sz="260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To</a:t>
            </a:r>
            <a:r>
              <a:rPr sz="2600" spc="-2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empower</a:t>
            </a:r>
            <a:r>
              <a:rPr sz="2600" spc="-1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individuals</a:t>
            </a:r>
            <a:r>
              <a:rPr sz="2600" spc="-15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2600" spc="-15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communities</a:t>
            </a:r>
            <a:r>
              <a:rPr sz="2600" spc="-1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to</a:t>
            </a:r>
            <a:r>
              <a:rPr sz="2600" spc="-1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deepen</a:t>
            </a:r>
            <a:r>
              <a:rPr sz="2600" spc="-1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their</a:t>
            </a:r>
            <a:r>
              <a:rPr sz="2600" spc="-1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relationship</a:t>
            </a:r>
            <a:r>
              <a:rPr sz="2600" spc="-1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with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God,</a:t>
            </a:r>
            <a:r>
              <a:rPr sz="2600" spc="-1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embrace</a:t>
            </a:r>
            <a:r>
              <a:rPr sz="2600" spc="-1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their</a:t>
            </a:r>
            <a:r>
              <a:rPr sz="2600" spc="-1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identity</a:t>
            </a:r>
            <a:r>
              <a:rPr sz="2600" spc="-1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</a:t>
            </a:r>
            <a:r>
              <a:rPr sz="2600" spc="-1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Christ,</a:t>
            </a:r>
            <a:r>
              <a:rPr sz="2600" spc="-1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foster</a:t>
            </a:r>
            <a:r>
              <a:rPr sz="2600" spc="-1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authentic</a:t>
            </a:r>
            <a:r>
              <a:rPr sz="2600" spc="-1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unity,</a:t>
            </a:r>
            <a:r>
              <a:rPr sz="2600" spc="-1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2600" spc="-1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engage</a:t>
            </a:r>
            <a:r>
              <a:rPr sz="2600" spc="-1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 </a:t>
            </a:r>
            <a:r>
              <a:rPr sz="2600" spc="-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trans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formative</a:t>
            </a:r>
            <a:r>
              <a:rPr sz="2600"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mission</a:t>
            </a:r>
            <a:r>
              <a:rPr sz="2600"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locally</a:t>
            </a:r>
            <a:r>
              <a:rPr sz="2600"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2600"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globally.</a:t>
            </a:r>
            <a:endParaRPr sz="26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7184" y="0"/>
            <a:ext cx="13251180" cy="7772400"/>
            <a:chOff x="567184" y="0"/>
            <a:chExt cx="13251180" cy="7772400"/>
          </a:xfrm>
        </p:grpSpPr>
        <p:sp>
          <p:nvSpPr>
            <p:cNvPr id="8" name="object 8"/>
            <p:cNvSpPr/>
            <p:nvPr/>
          </p:nvSpPr>
          <p:spPr>
            <a:xfrm>
              <a:off x="13622668" y="0"/>
              <a:ext cx="195580" cy="7772400"/>
            </a:xfrm>
            <a:custGeom>
              <a:avLst/>
              <a:gdLst/>
              <a:ahLst/>
              <a:cxnLst/>
              <a:rect l="l" t="t" r="r" b="b"/>
              <a:pathLst>
                <a:path w="195580" h="7772400">
                  <a:moveTo>
                    <a:pt x="195440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195440" y="7772400"/>
                  </a:lnTo>
                  <a:lnTo>
                    <a:pt x="195440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5096" y="1011999"/>
              <a:ext cx="161925" cy="86995"/>
            </a:xfrm>
            <a:custGeom>
              <a:avLst/>
              <a:gdLst/>
              <a:ahLst/>
              <a:cxnLst/>
              <a:rect l="l" t="t" r="r" b="b"/>
              <a:pathLst>
                <a:path w="161925" h="86994">
                  <a:moveTo>
                    <a:pt x="161582" y="86436"/>
                  </a:moveTo>
                  <a:lnTo>
                    <a:pt x="0" y="0"/>
                  </a:lnTo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164" y="779674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h="173355">
                  <a:moveTo>
                    <a:pt x="0" y="172859"/>
                  </a:moveTo>
                  <a:lnTo>
                    <a:pt x="0" y="0"/>
                  </a:lnTo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096" y="633768"/>
              <a:ext cx="161925" cy="86995"/>
            </a:xfrm>
            <a:custGeom>
              <a:avLst/>
              <a:gdLst/>
              <a:ahLst/>
              <a:cxnLst/>
              <a:rect l="l" t="t" r="r" b="b"/>
              <a:pathLst>
                <a:path w="161925" h="86995">
                  <a:moveTo>
                    <a:pt x="161582" y="0"/>
                  </a:moveTo>
                  <a:lnTo>
                    <a:pt x="0" y="86436"/>
                  </a:lnTo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8200" y="779674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h="173355">
                  <a:moveTo>
                    <a:pt x="0" y="172859"/>
                  </a:moveTo>
                  <a:lnTo>
                    <a:pt x="0" y="0"/>
                  </a:lnTo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0686" y="633766"/>
              <a:ext cx="161925" cy="86995"/>
            </a:xfrm>
            <a:custGeom>
              <a:avLst/>
              <a:gdLst/>
              <a:ahLst/>
              <a:cxnLst/>
              <a:rect l="l" t="t" r="r" b="b"/>
              <a:pathLst>
                <a:path w="161925" h="86995">
                  <a:moveTo>
                    <a:pt x="161582" y="86436"/>
                  </a:moveTo>
                  <a:lnTo>
                    <a:pt x="0" y="0"/>
                  </a:lnTo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0686" y="1012000"/>
              <a:ext cx="161925" cy="86995"/>
            </a:xfrm>
            <a:custGeom>
              <a:avLst/>
              <a:gdLst/>
              <a:ahLst/>
              <a:cxnLst/>
              <a:rect l="l" t="t" r="r" b="b"/>
              <a:pathLst>
                <a:path w="161925" h="86994">
                  <a:moveTo>
                    <a:pt x="161582" y="0"/>
                  </a:moveTo>
                  <a:lnTo>
                    <a:pt x="0" y="86436"/>
                  </a:lnTo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0947" y="1078652"/>
              <a:ext cx="85725" cy="79375"/>
            </a:xfrm>
            <a:custGeom>
              <a:avLst/>
              <a:gdLst/>
              <a:ahLst/>
              <a:cxnLst/>
              <a:rect l="l" t="t" r="r" b="b"/>
              <a:pathLst>
                <a:path w="85725" h="79375">
                  <a:moveTo>
                    <a:pt x="42735" y="79248"/>
                  </a:moveTo>
                  <a:lnTo>
                    <a:pt x="59372" y="76136"/>
                  </a:lnTo>
                  <a:lnTo>
                    <a:pt x="72961" y="67640"/>
                  </a:lnTo>
                  <a:lnTo>
                    <a:pt x="82118" y="55041"/>
                  </a:lnTo>
                  <a:lnTo>
                    <a:pt x="85483" y="39611"/>
                  </a:lnTo>
                  <a:lnTo>
                    <a:pt x="82118" y="24193"/>
                  </a:lnTo>
                  <a:lnTo>
                    <a:pt x="72961" y="11607"/>
                  </a:lnTo>
                  <a:lnTo>
                    <a:pt x="59372" y="3111"/>
                  </a:lnTo>
                  <a:lnTo>
                    <a:pt x="42735" y="0"/>
                  </a:lnTo>
                  <a:lnTo>
                    <a:pt x="26098" y="3111"/>
                  </a:lnTo>
                  <a:lnTo>
                    <a:pt x="12509" y="11607"/>
                  </a:lnTo>
                  <a:lnTo>
                    <a:pt x="3352" y="24193"/>
                  </a:lnTo>
                  <a:lnTo>
                    <a:pt x="0" y="39611"/>
                  </a:lnTo>
                  <a:lnTo>
                    <a:pt x="3352" y="55041"/>
                  </a:lnTo>
                  <a:lnTo>
                    <a:pt x="12509" y="67640"/>
                  </a:lnTo>
                  <a:lnTo>
                    <a:pt x="26098" y="76136"/>
                  </a:lnTo>
                  <a:lnTo>
                    <a:pt x="42735" y="79248"/>
                  </a:lnTo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6784" y="700683"/>
              <a:ext cx="85090" cy="78740"/>
            </a:xfrm>
            <a:custGeom>
              <a:avLst/>
              <a:gdLst/>
              <a:ahLst/>
              <a:cxnLst/>
              <a:rect l="l" t="t" r="r" b="b"/>
              <a:pathLst>
                <a:path w="85090" h="78740">
                  <a:moveTo>
                    <a:pt x="63792" y="73647"/>
                  </a:moveTo>
                  <a:lnTo>
                    <a:pt x="47701" y="78663"/>
                  </a:lnTo>
                  <a:lnTo>
                    <a:pt x="31368" y="77609"/>
                  </a:lnTo>
                  <a:lnTo>
                    <a:pt x="16636" y="70942"/>
                  </a:lnTo>
                  <a:lnTo>
                    <a:pt x="5410" y="59143"/>
                  </a:lnTo>
                  <a:lnTo>
                    <a:pt x="0" y="44234"/>
                  </a:lnTo>
                  <a:lnTo>
                    <a:pt x="1142" y="29070"/>
                  </a:lnTo>
                  <a:lnTo>
                    <a:pt x="8318" y="15417"/>
                  </a:lnTo>
                  <a:lnTo>
                    <a:pt x="21056" y="5016"/>
                  </a:lnTo>
                  <a:lnTo>
                    <a:pt x="37147" y="0"/>
                  </a:lnTo>
                  <a:lnTo>
                    <a:pt x="53479" y="1054"/>
                  </a:lnTo>
                  <a:lnTo>
                    <a:pt x="68211" y="7708"/>
                  </a:lnTo>
                  <a:lnTo>
                    <a:pt x="79425" y="19519"/>
                  </a:lnTo>
                  <a:lnTo>
                    <a:pt x="84835" y="34429"/>
                  </a:lnTo>
                  <a:lnTo>
                    <a:pt x="83705" y="49580"/>
                  </a:lnTo>
                  <a:lnTo>
                    <a:pt x="76517" y="63233"/>
                  </a:lnTo>
                  <a:lnTo>
                    <a:pt x="63792" y="73647"/>
                  </a:lnTo>
                  <a:close/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5731" y="952855"/>
              <a:ext cx="85090" cy="78740"/>
            </a:xfrm>
            <a:custGeom>
              <a:avLst/>
              <a:gdLst/>
              <a:ahLst/>
              <a:cxnLst/>
              <a:rect l="l" t="t" r="r" b="b"/>
              <a:pathLst>
                <a:path w="85090" h="78740">
                  <a:moveTo>
                    <a:pt x="63792" y="73647"/>
                  </a:moveTo>
                  <a:lnTo>
                    <a:pt x="76517" y="63233"/>
                  </a:lnTo>
                  <a:lnTo>
                    <a:pt x="83705" y="49580"/>
                  </a:lnTo>
                  <a:lnTo>
                    <a:pt x="84835" y="34429"/>
                  </a:lnTo>
                  <a:lnTo>
                    <a:pt x="79425" y="19519"/>
                  </a:lnTo>
                  <a:lnTo>
                    <a:pt x="68211" y="7708"/>
                  </a:lnTo>
                  <a:lnTo>
                    <a:pt x="53479" y="1054"/>
                  </a:lnTo>
                  <a:lnTo>
                    <a:pt x="37147" y="0"/>
                  </a:lnTo>
                  <a:lnTo>
                    <a:pt x="21056" y="5016"/>
                  </a:lnTo>
                  <a:lnTo>
                    <a:pt x="8318" y="15417"/>
                  </a:lnTo>
                  <a:lnTo>
                    <a:pt x="1142" y="29070"/>
                  </a:lnTo>
                  <a:lnTo>
                    <a:pt x="0" y="44234"/>
                  </a:lnTo>
                  <a:lnTo>
                    <a:pt x="5410" y="59143"/>
                  </a:lnTo>
                  <a:lnTo>
                    <a:pt x="16636" y="70942"/>
                  </a:lnTo>
                  <a:lnTo>
                    <a:pt x="31368" y="77609"/>
                  </a:lnTo>
                  <a:lnTo>
                    <a:pt x="47701" y="78663"/>
                  </a:lnTo>
                  <a:lnTo>
                    <a:pt x="63792" y="73647"/>
                  </a:lnTo>
                  <a:close/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6798" y="952855"/>
              <a:ext cx="85090" cy="78740"/>
            </a:xfrm>
            <a:custGeom>
              <a:avLst/>
              <a:gdLst/>
              <a:ahLst/>
              <a:cxnLst/>
              <a:rect l="l" t="t" r="r" b="b"/>
              <a:pathLst>
                <a:path w="85090" h="78740">
                  <a:moveTo>
                    <a:pt x="21043" y="73647"/>
                  </a:moveTo>
                  <a:lnTo>
                    <a:pt x="8318" y="63233"/>
                  </a:lnTo>
                  <a:lnTo>
                    <a:pt x="1130" y="49580"/>
                  </a:lnTo>
                  <a:lnTo>
                    <a:pt x="0" y="34429"/>
                  </a:lnTo>
                  <a:lnTo>
                    <a:pt x="5397" y="19519"/>
                  </a:lnTo>
                  <a:lnTo>
                    <a:pt x="16624" y="7708"/>
                  </a:lnTo>
                  <a:lnTo>
                    <a:pt x="31356" y="1054"/>
                  </a:lnTo>
                  <a:lnTo>
                    <a:pt x="47688" y="0"/>
                  </a:lnTo>
                  <a:lnTo>
                    <a:pt x="63779" y="5016"/>
                  </a:lnTo>
                  <a:lnTo>
                    <a:pt x="76517" y="15417"/>
                  </a:lnTo>
                  <a:lnTo>
                    <a:pt x="83692" y="29070"/>
                  </a:lnTo>
                  <a:lnTo>
                    <a:pt x="84835" y="44234"/>
                  </a:lnTo>
                  <a:lnTo>
                    <a:pt x="79425" y="59143"/>
                  </a:lnTo>
                  <a:lnTo>
                    <a:pt x="68198" y="70942"/>
                  </a:lnTo>
                  <a:lnTo>
                    <a:pt x="53466" y="77609"/>
                  </a:lnTo>
                  <a:lnTo>
                    <a:pt x="37134" y="78663"/>
                  </a:lnTo>
                  <a:lnTo>
                    <a:pt x="21043" y="73647"/>
                  </a:lnTo>
                  <a:close/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5741" y="700683"/>
              <a:ext cx="85090" cy="78740"/>
            </a:xfrm>
            <a:custGeom>
              <a:avLst/>
              <a:gdLst/>
              <a:ahLst/>
              <a:cxnLst/>
              <a:rect l="l" t="t" r="r" b="b"/>
              <a:pathLst>
                <a:path w="85090" h="78740">
                  <a:moveTo>
                    <a:pt x="21043" y="73647"/>
                  </a:moveTo>
                  <a:lnTo>
                    <a:pt x="37134" y="78663"/>
                  </a:lnTo>
                  <a:lnTo>
                    <a:pt x="53466" y="77609"/>
                  </a:lnTo>
                  <a:lnTo>
                    <a:pt x="68198" y="70942"/>
                  </a:lnTo>
                  <a:lnTo>
                    <a:pt x="79425" y="59143"/>
                  </a:lnTo>
                  <a:lnTo>
                    <a:pt x="84835" y="44234"/>
                  </a:lnTo>
                  <a:lnTo>
                    <a:pt x="83692" y="29070"/>
                  </a:lnTo>
                  <a:lnTo>
                    <a:pt x="76517" y="15417"/>
                  </a:lnTo>
                  <a:lnTo>
                    <a:pt x="63779" y="5016"/>
                  </a:lnTo>
                  <a:lnTo>
                    <a:pt x="47688" y="0"/>
                  </a:lnTo>
                  <a:lnTo>
                    <a:pt x="31356" y="1054"/>
                  </a:lnTo>
                  <a:lnTo>
                    <a:pt x="16624" y="7708"/>
                  </a:lnTo>
                  <a:lnTo>
                    <a:pt x="5397" y="19519"/>
                  </a:lnTo>
                  <a:lnTo>
                    <a:pt x="0" y="34429"/>
                  </a:lnTo>
                  <a:lnTo>
                    <a:pt x="1130" y="49580"/>
                  </a:lnTo>
                  <a:lnTo>
                    <a:pt x="8318" y="63233"/>
                  </a:lnTo>
                  <a:lnTo>
                    <a:pt x="21043" y="73647"/>
                  </a:lnTo>
                  <a:close/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2284" y="720203"/>
              <a:ext cx="302895" cy="292100"/>
            </a:xfrm>
            <a:custGeom>
              <a:avLst/>
              <a:gdLst/>
              <a:ahLst/>
              <a:cxnLst/>
              <a:rect l="l" t="t" r="r" b="b"/>
              <a:pathLst>
                <a:path w="302894" h="292100">
                  <a:moveTo>
                    <a:pt x="81305" y="44297"/>
                  </a:moveTo>
                  <a:lnTo>
                    <a:pt x="78181" y="37719"/>
                  </a:lnTo>
                  <a:lnTo>
                    <a:pt x="72682" y="32562"/>
                  </a:lnTo>
                  <a:lnTo>
                    <a:pt x="72682" y="46532"/>
                  </a:lnTo>
                  <a:lnTo>
                    <a:pt x="72682" y="56578"/>
                  </a:lnTo>
                  <a:lnTo>
                    <a:pt x="70510" y="61125"/>
                  </a:lnTo>
                  <a:lnTo>
                    <a:pt x="63512" y="67716"/>
                  </a:lnTo>
                  <a:lnTo>
                    <a:pt x="58661" y="69761"/>
                  </a:lnTo>
                  <a:lnTo>
                    <a:pt x="47955" y="69761"/>
                  </a:lnTo>
                  <a:lnTo>
                    <a:pt x="43129" y="67716"/>
                  </a:lnTo>
                  <a:lnTo>
                    <a:pt x="36093" y="61125"/>
                  </a:lnTo>
                  <a:lnTo>
                    <a:pt x="33947" y="56578"/>
                  </a:lnTo>
                  <a:lnTo>
                    <a:pt x="33947" y="46532"/>
                  </a:lnTo>
                  <a:lnTo>
                    <a:pt x="36093" y="41986"/>
                  </a:lnTo>
                  <a:lnTo>
                    <a:pt x="43129" y="35394"/>
                  </a:lnTo>
                  <a:lnTo>
                    <a:pt x="47955" y="33362"/>
                  </a:lnTo>
                  <a:lnTo>
                    <a:pt x="58661" y="33362"/>
                  </a:lnTo>
                  <a:lnTo>
                    <a:pt x="63512" y="35394"/>
                  </a:lnTo>
                  <a:lnTo>
                    <a:pt x="70510" y="41986"/>
                  </a:lnTo>
                  <a:lnTo>
                    <a:pt x="72682" y="46532"/>
                  </a:lnTo>
                  <a:lnTo>
                    <a:pt x="72682" y="32562"/>
                  </a:lnTo>
                  <a:lnTo>
                    <a:pt x="68033" y="28194"/>
                  </a:lnTo>
                  <a:lnTo>
                    <a:pt x="61036" y="25260"/>
                  </a:lnTo>
                  <a:lnTo>
                    <a:pt x="45567" y="25260"/>
                  </a:lnTo>
                  <a:lnTo>
                    <a:pt x="38569" y="28194"/>
                  </a:lnTo>
                  <a:lnTo>
                    <a:pt x="28448" y="37719"/>
                  </a:lnTo>
                  <a:lnTo>
                    <a:pt x="25298" y="44297"/>
                  </a:lnTo>
                  <a:lnTo>
                    <a:pt x="25298" y="58813"/>
                  </a:lnTo>
                  <a:lnTo>
                    <a:pt x="28448" y="65392"/>
                  </a:lnTo>
                  <a:lnTo>
                    <a:pt x="38569" y="74917"/>
                  </a:lnTo>
                  <a:lnTo>
                    <a:pt x="45567" y="77863"/>
                  </a:lnTo>
                  <a:lnTo>
                    <a:pt x="61036" y="77863"/>
                  </a:lnTo>
                  <a:lnTo>
                    <a:pt x="68033" y="74917"/>
                  </a:lnTo>
                  <a:lnTo>
                    <a:pt x="73520" y="69761"/>
                  </a:lnTo>
                  <a:lnTo>
                    <a:pt x="78181" y="65392"/>
                  </a:lnTo>
                  <a:lnTo>
                    <a:pt x="81305" y="58813"/>
                  </a:lnTo>
                  <a:lnTo>
                    <a:pt x="81305" y="44297"/>
                  </a:lnTo>
                  <a:close/>
                </a:path>
                <a:path w="302894" h="292100">
                  <a:moveTo>
                    <a:pt x="106616" y="99148"/>
                  </a:moveTo>
                  <a:lnTo>
                    <a:pt x="105092" y="92303"/>
                  </a:lnTo>
                  <a:lnTo>
                    <a:pt x="102323" y="88214"/>
                  </a:lnTo>
                  <a:lnTo>
                    <a:pt x="94767" y="82448"/>
                  </a:lnTo>
                  <a:lnTo>
                    <a:pt x="89979" y="80733"/>
                  </a:lnTo>
                  <a:lnTo>
                    <a:pt x="15786" y="80733"/>
                  </a:lnTo>
                  <a:lnTo>
                    <a:pt x="10350" y="83032"/>
                  </a:lnTo>
                  <a:lnTo>
                    <a:pt x="2438" y="90436"/>
                  </a:lnTo>
                  <a:lnTo>
                    <a:pt x="0" y="95554"/>
                  </a:lnTo>
                  <a:lnTo>
                    <a:pt x="0" y="178549"/>
                  </a:lnTo>
                  <a:lnTo>
                    <a:pt x="1930" y="180365"/>
                  </a:lnTo>
                  <a:lnTo>
                    <a:pt x="21170" y="180365"/>
                  </a:lnTo>
                  <a:lnTo>
                    <a:pt x="21170" y="265417"/>
                  </a:lnTo>
                  <a:lnTo>
                    <a:pt x="23114" y="267233"/>
                  </a:lnTo>
                  <a:lnTo>
                    <a:pt x="83502" y="267233"/>
                  </a:lnTo>
                  <a:lnTo>
                    <a:pt x="85432" y="265417"/>
                  </a:lnTo>
                  <a:lnTo>
                    <a:pt x="85432" y="111899"/>
                  </a:lnTo>
                  <a:lnTo>
                    <a:pt x="83502" y="110083"/>
                  </a:lnTo>
                  <a:lnTo>
                    <a:pt x="78740" y="110083"/>
                  </a:lnTo>
                  <a:lnTo>
                    <a:pt x="76796" y="111899"/>
                  </a:lnTo>
                  <a:lnTo>
                    <a:pt x="76796" y="259118"/>
                  </a:lnTo>
                  <a:lnTo>
                    <a:pt x="57607" y="259118"/>
                  </a:lnTo>
                  <a:lnTo>
                    <a:pt x="57607" y="195999"/>
                  </a:lnTo>
                  <a:lnTo>
                    <a:pt x="55676" y="194183"/>
                  </a:lnTo>
                  <a:lnTo>
                    <a:pt x="50901" y="194183"/>
                  </a:lnTo>
                  <a:lnTo>
                    <a:pt x="48996" y="195999"/>
                  </a:lnTo>
                  <a:lnTo>
                    <a:pt x="48996" y="259118"/>
                  </a:lnTo>
                  <a:lnTo>
                    <a:pt x="29819" y="259118"/>
                  </a:lnTo>
                  <a:lnTo>
                    <a:pt x="29819" y="111899"/>
                  </a:lnTo>
                  <a:lnTo>
                    <a:pt x="27876" y="110083"/>
                  </a:lnTo>
                  <a:lnTo>
                    <a:pt x="23114" y="110083"/>
                  </a:lnTo>
                  <a:lnTo>
                    <a:pt x="21170" y="111899"/>
                  </a:lnTo>
                  <a:lnTo>
                    <a:pt x="21170" y="172262"/>
                  </a:lnTo>
                  <a:lnTo>
                    <a:pt x="8648" y="172262"/>
                  </a:lnTo>
                  <a:lnTo>
                    <a:pt x="8648" y="97790"/>
                  </a:lnTo>
                  <a:lnTo>
                    <a:pt x="10109" y="94716"/>
                  </a:lnTo>
                  <a:lnTo>
                    <a:pt x="14884" y="90220"/>
                  </a:lnTo>
                  <a:lnTo>
                    <a:pt x="18173" y="88836"/>
                  </a:lnTo>
                  <a:lnTo>
                    <a:pt x="87947" y="88836"/>
                  </a:lnTo>
                  <a:lnTo>
                    <a:pt x="90830" y="89865"/>
                  </a:lnTo>
                  <a:lnTo>
                    <a:pt x="95389" y="93345"/>
                  </a:lnTo>
                  <a:lnTo>
                    <a:pt x="97066" y="95821"/>
                  </a:lnTo>
                  <a:lnTo>
                    <a:pt x="98183" y="100825"/>
                  </a:lnTo>
                  <a:lnTo>
                    <a:pt x="100469" y="102222"/>
                  </a:lnTo>
                  <a:lnTo>
                    <a:pt x="105117" y="101295"/>
                  </a:lnTo>
                  <a:lnTo>
                    <a:pt x="106616" y="99148"/>
                  </a:lnTo>
                  <a:close/>
                </a:path>
                <a:path w="302894" h="292100">
                  <a:moveTo>
                    <a:pt x="115836" y="46228"/>
                  </a:moveTo>
                  <a:lnTo>
                    <a:pt x="115138" y="43764"/>
                  </a:lnTo>
                  <a:lnTo>
                    <a:pt x="92392" y="31445"/>
                  </a:lnTo>
                  <a:lnTo>
                    <a:pt x="89776" y="32105"/>
                  </a:lnTo>
                  <a:lnTo>
                    <a:pt x="87401" y="35966"/>
                  </a:lnTo>
                  <a:lnTo>
                    <a:pt x="88099" y="38430"/>
                  </a:lnTo>
                  <a:lnTo>
                    <a:pt x="110871" y="50749"/>
                  </a:lnTo>
                  <a:lnTo>
                    <a:pt x="113487" y="50088"/>
                  </a:lnTo>
                  <a:lnTo>
                    <a:pt x="115836" y="46228"/>
                  </a:lnTo>
                  <a:close/>
                </a:path>
                <a:path w="302894" h="292100">
                  <a:moveTo>
                    <a:pt x="132905" y="30060"/>
                  </a:moveTo>
                  <a:lnTo>
                    <a:pt x="119786" y="8699"/>
                  </a:lnTo>
                  <a:lnTo>
                    <a:pt x="117170" y="8039"/>
                  </a:lnTo>
                  <a:lnTo>
                    <a:pt x="113055" y="10261"/>
                  </a:lnTo>
                  <a:lnTo>
                    <a:pt x="112344" y="12725"/>
                  </a:lnTo>
                  <a:lnTo>
                    <a:pt x="125463" y="34074"/>
                  </a:lnTo>
                  <a:lnTo>
                    <a:pt x="128079" y="34734"/>
                  </a:lnTo>
                  <a:lnTo>
                    <a:pt x="132207" y="32524"/>
                  </a:lnTo>
                  <a:lnTo>
                    <a:pt x="132905" y="30060"/>
                  </a:lnTo>
                  <a:close/>
                </a:path>
                <a:path w="302894" h="292100">
                  <a:moveTo>
                    <a:pt x="155613" y="1816"/>
                  </a:moveTo>
                  <a:lnTo>
                    <a:pt x="153670" y="0"/>
                  </a:lnTo>
                  <a:lnTo>
                    <a:pt x="148907" y="0"/>
                  </a:lnTo>
                  <a:lnTo>
                    <a:pt x="147002" y="1816"/>
                  </a:lnTo>
                  <a:lnTo>
                    <a:pt x="147002" y="26504"/>
                  </a:lnTo>
                  <a:lnTo>
                    <a:pt x="148907" y="28321"/>
                  </a:lnTo>
                  <a:lnTo>
                    <a:pt x="153670" y="28321"/>
                  </a:lnTo>
                  <a:lnTo>
                    <a:pt x="155613" y="26504"/>
                  </a:lnTo>
                  <a:lnTo>
                    <a:pt x="155613" y="1816"/>
                  </a:lnTo>
                  <a:close/>
                </a:path>
                <a:path w="302894" h="292100">
                  <a:moveTo>
                    <a:pt x="179285" y="68872"/>
                  </a:moveTo>
                  <a:lnTo>
                    <a:pt x="176174" y="62293"/>
                  </a:lnTo>
                  <a:lnTo>
                    <a:pt x="170675" y="57124"/>
                  </a:lnTo>
                  <a:lnTo>
                    <a:pt x="170675" y="71107"/>
                  </a:lnTo>
                  <a:lnTo>
                    <a:pt x="170675" y="81153"/>
                  </a:lnTo>
                  <a:lnTo>
                    <a:pt x="168503" y="85699"/>
                  </a:lnTo>
                  <a:lnTo>
                    <a:pt x="161493" y="92290"/>
                  </a:lnTo>
                  <a:lnTo>
                    <a:pt x="156641" y="94322"/>
                  </a:lnTo>
                  <a:lnTo>
                    <a:pt x="145935" y="94322"/>
                  </a:lnTo>
                  <a:lnTo>
                    <a:pt x="141109" y="92290"/>
                  </a:lnTo>
                  <a:lnTo>
                    <a:pt x="134073" y="85699"/>
                  </a:lnTo>
                  <a:lnTo>
                    <a:pt x="131940" y="81153"/>
                  </a:lnTo>
                  <a:lnTo>
                    <a:pt x="131940" y="71107"/>
                  </a:lnTo>
                  <a:lnTo>
                    <a:pt x="134073" y="66560"/>
                  </a:lnTo>
                  <a:lnTo>
                    <a:pt x="137617" y="63271"/>
                  </a:lnTo>
                  <a:lnTo>
                    <a:pt x="141109" y="59969"/>
                  </a:lnTo>
                  <a:lnTo>
                    <a:pt x="145935" y="57924"/>
                  </a:lnTo>
                  <a:lnTo>
                    <a:pt x="156641" y="57924"/>
                  </a:lnTo>
                  <a:lnTo>
                    <a:pt x="161493" y="59969"/>
                  </a:lnTo>
                  <a:lnTo>
                    <a:pt x="168503" y="66560"/>
                  </a:lnTo>
                  <a:lnTo>
                    <a:pt x="170675" y="71107"/>
                  </a:lnTo>
                  <a:lnTo>
                    <a:pt x="170675" y="57124"/>
                  </a:lnTo>
                  <a:lnTo>
                    <a:pt x="166027" y="52768"/>
                  </a:lnTo>
                  <a:lnTo>
                    <a:pt x="159029" y="49822"/>
                  </a:lnTo>
                  <a:lnTo>
                    <a:pt x="143548" y="49822"/>
                  </a:lnTo>
                  <a:lnTo>
                    <a:pt x="136563" y="52768"/>
                  </a:lnTo>
                  <a:lnTo>
                    <a:pt x="126428" y="62293"/>
                  </a:lnTo>
                  <a:lnTo>
                    <a:pt x="123291" y="68872"/>
                  </a:lnTo>
                  <a:lnTo>
                    <a:pt x="123291" y="83388"/>
                  </a:lnTo>
                  <a:lnTo>
                    <a:pt x="126428" y="89966"/>
                  </a:lnTo>
                  <a:lnTo>
                    <a:pt x="136563" y="99491"/>
                  </a:lnTo>
                  <a:lnTo>
                    <a:pt x="143548" y="102438"/>
                  </a:lnTo>
                  <a:lnTo>
                    <a:pt x="159029" y="102438"/>
                  </a:lnTo>
                  <a:lnTo>
                    <a:pt x="166027" y="99491"/>
                  </a:lnTo>
                  <a:lnTo>
                    <a:pt x="171538" y="94322"/>
                  </a:lnTo>
                  <a:lnTo>
                    <a:pt x="176174" y="89966"/>
                  </a:lnTo>
                  <a:lnTo>
                    <a:pt x="179285" y="83388"/>
                  </a:lnTo>
                  <a:lnTo>
                    <a:pt x="179285" y="68872"/>
                  </a:lnTo>
                  <a:close/>
                </a:path>
                <a:path w="302894" h="292100">
                  <a:moveTo>
                    <a:pt x="190258" y="12738"/>
                  </a:moveTo>
                  <a:lnTo>
                    <a:pt x="189560" y="10261"/>
                  </a:lnTo>
                  <a:lnTo>
                    <a:pt x="185445" y="8026"/>
                  </a:lnTo>
                  <a:lnTo>
                    <a:pt x="182829" y="8686"/>
                  </a:lnTo>
                  <a:lnTo>
                    <a:pt x="169672" y="30048"/>
                  </a:lnTo>
                  <a:lnTo>
                    <a:pt x="170256" y="32092"/>
                  </a:lnTo>
                  <a:lnTo>
                    <a:pt x="170446" y="32550"/>
                  </a:lnTo>
                  <a:lnTo>
                    <a:pt x="174498" y="34747"/>
                  </a:lnTo>
                  <a:lnTo>
                    <a:pt x="177114" y="34086"/>
                  </a:lnTo>
                  <a:lnTo>
                    <a:pt x="190258" y="12738"/>
                  </a:lnTo>
                  <a:close/>
                </a:path>
                <a:path w="302894" h="292100">
                  <a:moveTo>
                    <a:pt x="204622" y="120142"/>
                  </a:moveTo>
                  <a:lnTo>
                    <a:pt x="202158" y="115049"/>
                  </a:lnTo>
                  <a:lnTo>
                    <a:pt x="195973" y="109220"/>
                  </a:lnTo>
                  <a:lnTo>
                    <a:pt x="195973" y="122364"/>
                  </a:lnTo>
                  <a:lnTo>
                    <a:pt x="195973" y="196837"/>
                  </a:lnTo>
                  <a:lnTo>
                    <a:pt x="183438" y="196837"/>
                  </a:lnTo>
                  <a:lnTo>
                    <a:pt x="183438" y="136461"/>
                  </a:lnTo>
                  <a:lnTo>
                    <a:pt x="181495" y="134658"/>
                  </a:lnTo>
                  <a:lnTo>
                    <a:pt x="176745" y="134658"/>
                  </a:lnTo>
                  <a:lnTo>
                    <a:pt x="174790" y="136461"/>
                  </a:lnTo>
                  <a:lnTo>
                    <a:pt x="174790" y="283705"/>
                  </a:lnTo>
                  <a:lnTo>
                    <a:pt x="155613" y="283705"/>
                  </a:lnTo>
                  <a:lnTo>
                    <a:pt x="155613" y="220573"/>
                  </a:lnTo>
                  <a:lnTo>
                    <a:pt x="153670" y="218757"/>
                  </a:lnTo>
                  <a:lnTo>
                    <a:pt x="148920" y="218757"/>
                  </a:lnTo>
                  <a:lnTo>
                    <a:pt x="146989" y="220573"/>
                  </a:lnTo>
                  <a:lnTo>
                    <a:pt x="146989" y="283705"/>
                  </a:lnTo>
                  <a:lnTo>
                    <a:pt x="127812" y="283705"/>
                  </a:lnTo>
                  <a:lnTo>
                    <a:pt x="127812" y="196837"/>
                  </a:lnTo>
                  <a:lnTo>
                    <a:pt x="127812" y="136461"/>
                  </a:lnTo>
                  <a:lnTo>
                    <a:pt x="125882" y="134658"/>
                  </a:lnTo>
                  <a:lnTo>
                    <a:pt x="121119" y="134658"/>
                  </a:lnTo>
                  <a:lnTo>
                    <a:pt x="119164" y="136461"/>
                  </a:lnTo>
                  <a:lnTo>
                    <a:pt x="119164" y="196837"/>
                  </a:lnTo>
                  <a:lnTo>
                    <a:pt x="106641" y="196837"/>
                  </a:lnTo>
                  <a:lnTo>
                    <a:pt x="106641" y="122364"/>
                  </a:lnTo>
                  <a:lnTo>
                    <a:pt x="108102" y="119278"/>
                  </a:lnTo>
                  <a:lnTo>
                    <a:pt x="112877" y="114808"/>
                  </a:lnTo>
                  <a:lnTo>
                    <a:pt x="116166" y="113423"/>
                  </a:lnTo>
                  <a:lnTo>
                    <a:pt x="186448" y="113423"/>
                  </a:lnTo>
                  <a:lnTo>
                    <a:pt x="189738" y="114808"/>
                  </a:lnTo>
                  <a:lnTo>
                    <a:pt x="194500" y="119278"/>
                  </a:lnTo>
                  <a:lnTo>
                    <a:pt x="195973" y="122364"/>
                  </a:lnTo>
                  <a:lnTo>
                    <a:pt x="195973" y="109220"/>
                  </a:lnTo>
                  <a:lnTo>
                    <a:pt x="194271" y="107607"/>
                  </a:lnTo>
                  <a:lnTo>
                    <a:pt x="188836" y="105308"/>
                  </a:lnTo>
                  <a:lnTo>
                    <a:pt x="113792" y="105308"/>
                  </a:lnTo>
                  <a:lnTo>
                    <a:pt x="108356" y="107607"/>
                  </a:lnTo>
                  <a:lnTo>
                    <a:pt x="100418" y="115049"/>
                  </a:lnTo>
                  <a:lnTo>
                    <a:pt x="97993" y="120142"/>
                  </a:lnTo>
                  <a:lnTo>
                    <a:pt x="97993" y="203123"/>
                  </a:lnTo>
                  <a:lnTo>
                    <a:pt x="99936" y="204939"/>
                  </a:lnTo>
                  <a:lnTo>
                    <a:pt x="119164" y="204939"/>
                  </a:lnTo>
                  <a:lnTo>
                    <a:pt x="119164" y="289991"/>
                  </a:lnTo>
                  <a:lnTo>
                    <a:pt x="121119" y="291795"/>
                  </a:lnTo>
                  <a:lnTo>
                    <a:pt x="181495" y="291795"/>
                  </a:lnTo>
                  <a:lnTo>
                    <a:pt x="183438" y="289991"/>
                  </a:lnTo>
                  <a:lnTo>
                    <a:pt x="183438" y="283705"/>
                  </a:lnTo>
                  <a:lnTo>
                    <a:pt x="183438" y="204939"/>
                  </a:lnTo>
                  <a:lnTo>
                    <a:pt x="202679" y="204939"/>
                  </a:lnTo>
                  <a:lnTo>
                    <a:pt x="204622" y="203123"/>
                  </a:lnTo>
                  <a:lnTo>
                    <a:pt x="204622" y="196837"/>
                  </a:lnTo>
                  <a:lnTo>
                    <a:pt x="204622" y="120142"/>
                  </a:lnTo>
                  <a:close/>
                </a:path>
                <a:path w="302894" h="292100">
                  <a:moveTo>
                    <a:pt x="215201" y="35953"/>
                  </a:moveTo>
                  <a:lnTo>
                    <a:pt x="212813" y="32092"/>
                  </a:lnTo>
                  <a:lnTo>
                    <a:pt x="210172" y="31432"/>
                  </a:lnTo>
                  <a:lnTo>
                    <a:pt x="187439" y="43776"/>
                  </a:lnTo>
                  <a:lnTo>
                    <a:pt x="186728" y="46240"/>
                  </a:lnTo>
                  <a:lnTo>
                    <a:pt x="189115" y="50101"/>
                  </a:lnTo>
                  <a:lnTo>
                    <a:pt x="191731" y="50761"/>
                  </a:lnTo>
                  <a:lnTo>
                    <a:pt x="214503" y="38430"/>
                  </a:lnTo>
                  <a:lnTo>
                    <a:pt x="215201" y="35953"/>
                  </a:lnTo>
                  <a:close/>
                </a:path>
                <a:path w="302894" h="292100">
                  <a:moveTo>
                    <a:pt x="277304" y="44310"/>
                  </a:moveTo>
                  <a:lnTo>
                    <a:pt x="274154" y="37731"/>
                  </a:lnTo>
                  <a:lnTo>
                    <a:pt x="268655" y="32575"/>
                  </a:lnTo>
                  <a:lnTo>
                    <a:pt x="268655" y="46545"/>
                  </a:lnTo>
                  <a:lnTo>
                    <a:pt x="268655" y="56591"/>
                  </a:lnTo>
                  <a:lnTo>
                    <a:pt x="266471" y="61137"/>
                  </a:lnTo>
                  <a:lnTo>
                    <a:pt x="259473" y="67729"/>
                  </a:lnTo>
                  <a:lnTo>
                    <a:pt x="254622" y="69761"/>
                  </a:lnTo>
                  <a:lnTo>
                    <a:pt x="243916" y="69761"/>
                  </a:lnTo>
                  <a:lnTo>
                    <a:pt x="239090" y="67729"/>
                  </a:lnTo>
                  <a:lnTo>
                    <a:pt x="235585" y="64427"/>
                  </a:lnTo>
                  <a:lnTo>
                    <a:pt x="232054" y="61137"/>
                  </a:lnTo>
                  <a:lnTo>
                    <a:pt x="229920" y="56591"/>
                  </a:lnTo>
                  <a:lnTo>
                    <a:pt x="229920" y="46545"/>
                  </a:lnTo>
                  <a:lnTo>
                    <a:pt x="232054" y="41986"/>
                  </a:lnTo>
                  <a:lnTo>
                    <a:pt x="235585" y="38696"/>
                  </a:lnTo>
                  <a:lnTo>
                    <a:pt x="239090" y="35394"/>
                  </a:lnTo>
                  <a:lnTo>
                    <a:pt x="243916" y="33362"/>
                  </a:lnTo>
                  <a:lnTo>
                    <a:pt x="254622" y="33362"/>
                  </a:lnTo>
                  <a:lnTo>
                    <a:pt x="259473" y="35394"/>
                  </a:lnTo>
                  <a:lnTo>
                    <a:pt x="266471" y="41986"/>
                  </a:lnTo>
                  <a:lnTo>
                    <a:pt x="268655" y="46545"/>
                  </a:lnTo>
                  <a:lnTo>
                    <a:pt x="268655" y="32575"/>
                  </a:lnTo>
                  <a:lnTo>
                    <a:pt x="264007" y="28206"/>
                  </a:lnTo>
                  <a:lnTo>
                    <a:pt x="256997" y="25260"/>
                  </a:lnTo>
                  <a:lnTo>
                    <a:pt x="241566" y="25260"/>
                  </a:lnTo>
                  <a:lnTo>
                    <a:pt x="234530" y="28206"/>
                  </a:lnTo>
                  <a:lnTo>
                    <a:pt x="224421" y="37731"/>
                  </a:lnTo>
                  <a:lnTo>
                    <a:pt x="221272" y="44310"/>
                  </a:lnTo>
                  <a:lnTo>
                    <a:pt x="221272" y="58826"/>
                  </a:lnTo>
                  <a:lnTo>
                    <a:pt x="224421" y="65405"/>
                  </a:lnTo>
                  <a:lnTo>
                    <a:pt x="234530" y="74930"/>
                  </a:lnTo>
                  <a:lnTo>
                    <a:pt x="241566" y="77863"/>
                  </a:lnTo>
                  <a:lnTo>
                    <a:pt x="256997" y="77863"/>
                  </a:lnTo>
                  <a:lnTo>
                    <a:pt x="264007" y="74930"/>
                  </a:lnTo>
                  <a:lnTo>
                    <a:pt x="269506" y="69761"/>
                  </a:lnTo>
                  <a:lnTo>
                    <a:pt x="274154" y="65405"/>
                  </a:lnTo>
                  <a:lnTo>
                    <a:pt x="277304" y="58826"/>
                  </a:lnTo>
                  <a:lnTo>
                    <a:pt x="277304" y="44310"/>
                  </a:lnTo>
                  <a:close/>
                </a:path>
                <a:path w="302894" h="292100">
                  <a:moveTo>
                    <a:pt x="302564" y="95580"/>
                  </a:moveTo>
                  <a:lnTo>
                    <a:pt x="300126" y="90474"/>
                  </a:lnTo>
                  <a:lnTo>
                    <a:pt x="292239" y="83045"/>
                  </a:lnTo>
                  <a:lnTo>
                    <a:pt x="286804" y="80746"/>
                  </a:lnTo>
                  <a:lnTo>
                    <a:pt x="212585" y="80746"/>
                  </a:lnTo>
                  <a:lnTo>
                    <a:pt x="207810" y="82461"/>
                  </a:lnTo>
                  <a:lnTo>
                    <a:pt x="200266" y="88226"/>
                  </a:lnTo>
                  <a:lnTo>
                    <a:pt x="197497" y="92329"/>
                  </a:lnTo>
                  <a:lnTo>
                    <a:pt x="195961" y="99161"/>
                  </a:lnTo>
                  <a:lnTo>
                    <a:pt x="197434" y="101307"/>
                  </a:lnTo>
                  <a:lnTo>
                    <a:pt x="202082" y="102222"/>
                  </a:lnTo>
                  <a:lnTo>
                    <a:pt x="204381" y="100838"/>
                  </a:lnTo>
                  <a:lnTo>
                    <a:pt x="205524" y="95834"/>
                  </a:lnTo>
                  <a:lnTo>
                    <a:pt x="207175" y="93357"/>
                  </a:lnTo>
                  <a:lnTo>
                    <a:pt x="211734" y="89890"/>
                  </a:lnTo>
                  <a:lnTo>
                    <a:pt x="214617" y="88861"/>
                  </a:lnTo>
                  <a:lnTo>
                    <a:pt x="284416" y="88861"/>
                  </a:lnTo>
                  <a:lnTo>
                    <a:pt x="287705" y="90246"/>
                  </a:lnTo>
                  <a:lnTo>
                    <a:pt x="292481" y="94716"/>
                  </a:lnTo>
                  <a:lnTo>
                    <a:pt x="293941" y="97790"/>
                  </a:lnTo>
                  <a:lnTo>
                    <a:pt x="293941" y="172275"/>
                  </a:lnTo>
                  <a:lnTo>
                    <a:pt x="281381" y="172275"/>
                  </a:lnTo>
                  <a:lnTo>
                    <a:pt x="281381" y="111899"/>
                  </a:lnTo>
                  <a:lnTo>
                    <a:pt x="279476" y="110083"/>
                  </a:lnTo>
                  <a:lnTo>
                    <a:pt x="274713" y="110083"/>
                  </a:lnTo>
                  <a:lnTo>
                    <a:pt x="272757" y="111899"/>
                  </a:lnTo>
                  <a:lnTo>
                    <a:pt x="272757" y="259130"/>
                  </a:lnTo>
                  <a:lnTo>
                    <a:pt x="253580" y="259130"/>
                  </a:lnTo>
                  <a:lnTo>
                    <a:pt x="253580" y="196011"/>
                  </a:lnTo>
                  <a:lnTo>
                    <a:pt x="251650" y="194195"/>
                  </a:lnTo>
                  <a:lnTo>
                    <a:pt x="246888" y="194195"/>
                  </a:lnTo>
                  <a:lnTo>
                    <a:pt x="244932" y="196011"/>
                  </a:lnTo>
                  <a:lnTo>
                    <a:pt x="244932" y="259130"/>
                  </a:lnTo>
                  <a:lnTo>
                    <a:pt x="225780" y="259130"/>
                  </a:lnTo>
                  <a:lnTo>
                    <a:pt x="225780" y="111899"/>
                  </a:lnTo>
                  <a:lnTo>
                    <a:pt x="223850" y="110083"/>
                  </a:lnTo>
                  <a:lnTo>
                    <a:pt x="219087" y="110083"/>
                  </a:lnTo>
                  <a:lnTo>
                    <a:pt x="217144" y="111899"/>
                  </a:lnTo>
                  <a:lnTo>
                    <a:pt x="217144" y="265417"/>
                  </a:lnTo>
                  <a:lnTo>
                    <a:pt x="219087" y="267233"/>
                  </a:lnTo>
                  <a:lnTo>
                    <a:pt x="279476" y="267233"/>
                  </a:lnTo>
                  <a:lnTo>
                    <a:pt x="281381" y="265417"/>
                  </a:lnTo>
                  <a:lnTo>
                    <a:pt x="281381" y="180378"/>
                  </a:lnTo>
                  <a:lnTo>
                    <a:pt x="300647" y="180378"/>
                  </a:lnTo>
                  <a:lnTo>
                    <a:pt x="302564" y="178562"/>
                  </a:lnTo>
                  <a:lnTo>
                    <a:pt x="302564" y="9558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3683" y="551644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85496"/>
                  </a:moveTo>
                  <a:lnTo>
                    <a:pt x="0" y="0"/>
                  </a:lnTo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4208" y="574508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940" y="0"/>
                  </a:lnTo>
                </a:path>
              </a:pathLst>
            </a:custGeom>
            <a:ln w="17094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817600" cy="7772400"/>
            <a:chOff x="0" y="0"/>
            <a:chExt cx="138176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43982" cy="77723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84600" y="0"/>
              <a:ext cx="10033000" cy="7589520"/>
            </a:xfrm>
            <a:custGeom>
              <a:avLst/>
              <a:gdLst/>
              <a:ahLst/>
              <a:cxnLst/>
              <a:rect l="l" t="t" r="r" b="b"/>
              <a:pathLst>
                <a:path w="10033000" h="7589520">
                  <a:moveTo>
                    <a:pt x="0" y="7589520"/>
                  </a:moveTo>
                  <a:lnTo>
                    <a:pt x="10033000" y="7589520"/>
                  </a:lnTo>
                  <a:lnTo>
                    <a:pt x="10033000" y="0"/>
                  </a:lnTo>
                  <a:lnTo>
                    <a:pt x="0" y="0"/>
                  </a:lnTo>
                  <a:lnTo>
                    <a:pt x="0" y="7589520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65876" y="2235835"/>
            <a:ext cx="9350375" cy="4856522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15"/>
              </a:spcBef>
            </a:pPr>
            <a:r>
              <a:rPr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Biblical</a:t>
            </a:r>
            <a:r>
              <a:rPr b="1" spc="-1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b="1" spc="-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Authority</a:t>
            </a:r>
            <a:endParaRPr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12700" marR="106680" algn="just">
              <a:lnSpc>
                <a:spcPct val="117500"/>
              </a:lnSpc>
              <a:spcBef>
                <a:spcPts val="105"/>
              </a:spcBef>
            </a:pP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trust</a:t>
            </a:r>
            <a:r>
              <a:rPr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Bible</a:t>
            </a:r>
            <a:r>
              <a:rPr spc="-1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as</a:t>
            </a:r>
            <a:r>
              <a:rPr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normative</a:t>
            </a:r>
            <a:r>
              <a:rPr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authority</a:t>
            </a:r>
            <a:r>
              <a:rPr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for</a:t>
            </a:r>
            <a:r>
              <a:rPr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Christian</a:t>
            </a:r>
            <a:r>
              <a:rPr spc="-5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belief</a:t>
            </a:r>
            <a:r>
              <a:rPr spc="-1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practice.</a:t>
            </a:r>
            <a:r>
              <a:rPr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Our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worldview</a:t>
            </a:r>
            <a:r>
              <a:rPr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is</a:t>
            </a:r>
            <a:r>
              <a:rPr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grounded</a:t>
            </a:r>
            <a:r>
              <a:rPr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</a:t>
            </a:r>
            <a:r>
              <a:rPr spc="-1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Divine</a:t>
            </a:r>
            <a:r>
              <a:rPr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creation,</a:t>
            </a:r>
            <a:r>
              <a:rPr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revelation,</a:t>
            </a:r>
            <a:r>
              <a:rPr spc="-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redemption.</a:t>
            </a:r>
            <a:endParaRPr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b="1" spc="-4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Christ-</a:t>
            </a:r>
            <a:r>
              <a:rPr b="1" spc="-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Centredness</a:t>
            </a:r>
            <a:endParaRPr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12700" marR="5080">
              <a:lnSpc>
                <a:spcPts val="2760"/>
              </a:lnSpc>
              <a:spcBef>
                <a:spcPts val="150"/>
              </a:spcBef>
            </a:pP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embrace</a:t>
            </a:r>
            <a:r>
              <a:rPr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life</a:t>
            </a:r>
            <a:r>
              <a:rPr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pc="-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teaching</a:t>
            </a:r>
            <a:r>
              <a:rPr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of</a:t>
            </a:r>
            <a:r>
              <a:rPr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Jesus</a:t>
            </a:r>
            <a:r>
              <a:rPr spc="-1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as</a:t>
            </a:r>
            <a:r>
              <a:rPr spc="-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pattern</a:t>
            </a:r>
            <a:r>
              <a:rPr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for</a:t>
            </a:r>
            <a:r>
              <a:rPr spc="-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our</a:t>
            </a:r>
            <a:r>
              <a:rPr spc="-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identity,</a:t>
            </a:r>
            <a:r>
              <a:rPr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conduct,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relationships,</a:t>
            </a:r>
            <a:r>
              <a:rPr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as</a:t>
            </a:r>
            <a:r>
              <a:rPr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beloved,</a:t>
            </a:r>
            <a:r>
              <a:rPr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forgiven</a:t>
            </a:r>
            <a:r>
              <a:rPr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children</a:t>
            </a:r>
            <a:r>
              <a:rPr spc="-1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of</a:t>
            </a:r>
            <a:r>
              <a:rPr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God,</a:t>
            </a:r>
            <a:r>
              <a:rPr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set</a:t>
            </a:r>
            <a:r>
              <a:rPr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apart</a:t>
            </a:r>
            <a:r>
              <a:rPr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</a:t>
            </a:r>
            <a:r>
              <a:rPr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Him.</a:t>
            </a:r>
            <a:endParaRPr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b="1" spc="-4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Spirit-</a:t>
            </a:r>
            <a:r>
              <a:rPr b="1" spc="-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Empowerment</a:t>
            </a:r>
            <a:endParaRPr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13335" marR="833119" indent="-1270">
              <a:lnSpc>
                <a:spcPts val="2760"/>
              </a:lnSpc>
              <a:spcBef>
                <a:spcPts val="155"/>
              </a:spcBef>
            </a:pP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long</a:t>
            </a:r>
            <a:r>
              <a:rPr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for</a:t>
            </a:r>
            <a:r>
              <a:rPr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</a:t>
            </a:r>
            <a:r>
              <a:rPr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life</a:t>
            </a:r>
            <a:r>
              <a:rPr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continually</a:t>
            </a:r>
            <a:r>
              <a:rPr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renewed</a:t>
            </a:r>
            <a:r>
              <a:rPr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by</a:t>
            </a:r>
            <a:r>
              <a:rPr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Holy</a:t>
            </a:r>
            <a:r>
              <a:rPr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Spirit,</a:t>
            </a:r>
            <a:r>
              <a:rPr spc="-1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through</a:t>
            </a:r>
            <a:r>
              <a:rPr spc="-1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Scripture, prayer,</a:t>
            </a:r>
            <a:r>
              <a:rPr spc="-1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worship,</a:t>
            </a:r>
            <a:r>
              <a:rPr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cultivating</a:t>
            </a:r>
            <a:r>
              <a:rPr spc="-1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discernment</a:t>
            </a:r>
            <a:r>
              <a:rPr spc="-1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holiness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.</a:t>
            </a:r>
            <a:endParaRPr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26670" algn="just">
              <a:lnSpc>
                <a:spcPct val="100000"/>
              </a:lnSpc>
              <a:spcBef>
                <a:spcPts val="1290"/>
              </a:spcBef>
            </a:pPr>
            <a:r>
              <a:rPr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Human</a:t>
            </a:r>
            <a:r>
              <a:rPr b="1" spc="-9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b="1" spc="-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Dignity</a:t>
            </a:r>
            <a:endParaRPr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27305" marR="90170" indent="-635" algn="just">
              <a:lnSpc>
                <a:spcPct val="117500"/>
              </a:lnSpc>
            </a:pP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recognise</a:t>
            </a:r>
            <a:r>
              <a:rPr spc="-1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God-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given</a:t>
            </a:r>
            <a:r>
              <a:rPr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dignity</a:t>
            </a:r>
            <a:r>
              <a:rPr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equal</a:t>
            </a:r>
            <a:r>
              <a:rPr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worth</a:t>
            </a:r>
            <a:r>
              <a:rPr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of</a:t>
            </a:r>
            <a:r>
              <a:rPr spc="-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pc="-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every</a:t>
            </a:r>
            <a:r>
              <a:rPr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person,</a:t>
            </a:r>
            <a:r>
              <a:rPr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as</a:t>
            </a:r>
            <a:r>
              <a:rPr spc="-1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created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</a:t>
            </a:r>
            <a:r>
              <a:rPr spc="-1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God’s</a:t>
            </a:r>
            <a:r>
              <a:rPr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image.</a:t>
            </a:r>
            <a:r>
              <a:rPr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pc="-1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respond</a:t>
            </a:r>
            <a:r>
              <a:rPr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by</a:t>
            </a:r>
            <a:r>
              <a:rPr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treating</a:t>
            </a:r>
            <a:r>
              <a:rPr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each</a:t>
            </a:r>
            <a:r>
              <a:rPr spc="-114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one</a:t>
            </a:r>
            <a:r>
              <a:rPr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with</a:t>
            </a:r>
            <a:r>
              <a:rPr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Christ-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like</a:t>
            </a:r>
            <a:r>
              <a:rPr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respect,</a:t>
            </a:r>
            <a:r>
              <a:rPr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fairness,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care</a:t>
            </a:r>
            <a:r>
              <a:rPr spc="-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</a:t>
            </a:r>
            <a:r>
              <a:rPr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daily</a:t>
            </a:r>
            <a:r>
              <a:rPr spc="-5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life.</a:t>
            </a:r>
            <a:endParaRPr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5090452" y="578481"/>
            <a:ext cx="3014980" cy="618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62050" algn="l"/>
              </a:tabLst>
            </a:pPr>
            <a:r>
              <a:rPr sz="3850" b="0" dirty="0">
                <a:latin typeface="Malgun Gothic Semilight"/>
                <a:cs typeface="Malgun Gothic Semilight"/>
              </a:rPr>
              <a:t>W</a:t>
            </a:r>
            <a:r>
              <a:rPr sz="3850" b="0" spc="-320" dirty="0">
                <a:latin typeface="Malgun Gothic Semilight"/>
                <a:cs typeface="Malgun Gothic Semilight"/>
              </a:rPr>
              <a:t> </a:t>
            </a:r>
            <a:r>
              <a:rPr sz="3850" b="0" spc="-50" dirty="0">
                <a:latin typeface="Malgun Gothic Semilight"/>
                <a:cs typeface="Malgun Gothic Semilight"/>
              </a:rPr>
              <a:t>E</a:t>
            </a:r>
            <a:r>
              <a:rPr sz="3850" b="0" dirty="0">
                <a:latin typeface="Malgun Gothic Semilight"/>
                <a:cs typeface="Malgun Gothic Semilight"/>
              </a:rPr>
              <a:t>	V</a:t>
            </a:r>
            <a:r>
              <a:rPr sz="3850" b="0" spc="-300" dirty="0">
                <a:latin typeface="Malgun Gothic Semilight"/>
                <a:cs typeface="Malgun Gothic Semilight"/>
              </a:rPr>
              <a:t> </a:t>
            </a:r>
            <a:r>
              <a:rPr sz="3850" b="0" dirty="0">
                <a:latin typeface="Malgun Gothic Semilight"/>
                <a:cs typeface="Malgun Gothic Semilight"/>
              </a:rPr>
              <a:t>A</a:t>
            </a:r>
            <a:r>
              <a:rPr sz="3850" b="0" spc="-295" dirty="0">
                <a:latin typeface="Malgun Gothic Semilight"/>
                <a:cs typeface="Malgun Gothic Semilight"/>
              </a:rPr>
              <a:t> </a:t>
            </a:r>
            <a:r>
              <a:rPr sz="3850" b="0" dirty="0">
                <a:latin typeface="Malgun Gothic Semilight"/>
                <a:cs typeface="Malgun Gothic Semilight"/>
              </a:rPr>
              <a:t>L</a:t>
            </a:r>
            <a:r>
              <a:rPr sz="3850" b="0" spc="-310" dirty="0">
                <a:latin typeface="Malgun Gothic Semilight"/>
                <a:cs typeface="Malgun Gothic Semilight"/>
              </a:rPr>
              <a:t> </a:t>
            </a:r>
            <a:r>
              <a:rPr sz="3850" b="0" dirty="0">
                <a:latin typeface="Malgun Gothic Semilight"/>
                <a:cs typeface="Malgun Gothic Semilight"/>
              </a:rPr>
              <a:t>U</a:t>
            </a:r>
            <a:r>
              <a:rPr sz="3850" b="0" spc="-340" dirty="0">
                <a:latin typeface="Malgun Gothic Semilight"/>
                <a:cs typeface="Malgun Gothic Semilight"/>
              </a:rPr>
              <a:t> </a:t>
            </a:r>
            <a:r>
              <a:rPr sz="3850" b="0" spc="-50" dirty="0">
                <a:latin typeface="Malgun Gothic Semilight"/>
                <a:cs typeface="Malgun Gothic Semilight"/>
              </a:rPr>
              <a:t>E</a:t>
            </a:r>
            <a:endParaRPr sz="3850">
              <a:latin typeface="Malgun Gothic Semilight"/>
              <a:cs typeface="Malgun Gothic Semi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3817600" cy="7772400"/>
            <a:chOff x="0" y="0"/>
            <a:chExt cx="13817600" cy="77724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3817600" cy="7772400"/>
            </a:xfrm>
            <a:custGeom>
              <a:avLst/>
              <a:gdLst/>
              <a:ahLst/>
              <a:cxnLst/>
              <a:rect l="l" t="t" r="r" b="b"/>
              <a:pathLst>
                <a:path w="13817600" h="7772400">
                  <a:moveTo>
                    <a:pt x="13817600" y="7589520"/>
                  </a:moveTo>
                  <a:lnTo>
                    <a:pt x="205613" y="7589520"/>
                  </a:lnTo>
                  <a:lnTo>
                    <a:pt x="205613" y="0"/>
                  </a:lnTo>
                  <a:lnTo>
                    <a:pt x="0" y="0"/>
                  </a:lnTo>
                  <a:lnTo>
                    <a:pt x="0" y="7589520"/>
                  </a:lnTo>
                  <a:lnTo>
                    <a:pt x="0" y="7772400"/>
                  </a:lnTo>
                  <a:lnTo>
                    <a:pt x="13817600" y="7772400"/>
                  </a:lnTo>
                  <a:lnTo>
                    <a:pt x="13817600" y="758952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78912" y="979911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39" h="90169">
                  <a:moveTo>
                    <a:pt x="167614" y="89674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29193" y="738880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5">
                  <a:moveTo>
                    <a:pt x="0" y="179336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78912" y="587508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39" h="90170">
                  <a:moveTo>
                    <a:pt x="167614" y="0"/>
                  </a:moveTo>
                  <a:lnTo>
                    <a:pt x="0" y="89662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40634" y="738880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5">
                  <a:moveTo>
                    <a:pt x="0" y="179336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23302" y="587515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39" h="90170">
                  <a:moveTo>
                    <a:pt x="167614" y="89661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23302" y="979914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39" h="90169">
                  <a:moveTo>
                    <a:pt x="167614" y="0"/>
                  </a:moveTo>
                  <a:lnTo>
                    <a:pt x="0" y="89674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40576" y="525811"/>
              <a:ext cx="88900" cy="82550"/>
            </a:xfrm>
            <a:custGeom>
              <a:avLst/>
              <a:gdLst/>
              <a:ahLst/>
              <a:cxnLst/>
              <a:rect l="l" t="t" r="r" b="b"/>
              <a:pathLst>
                <a:path w="88900" h="82550">
                  <a:moveTo>
                    <a:pt x="44335" y="0"/>
                  </a:moveTo>
                  <a:lnTo>
                    <a:pt x="61594" y="3225"/>
                  </a:lnTo>
                  <a:lnTo>
                    <a:pt x="75679" y="12039"/>
                  </a:lnTo>
                  <a:lnTo>
                    <a:pt x="85178" y="25107"/>
                  </a:lnTo>
                  <a:lnTo>
                    <a:pt x="88671" y="41109"/>
                  </a:lnTo>
                  <a:lnTo>
                    <a:pt x="85178" y="57111"/>
                  </a:lnTo>
                  <a:lnTo>
                    <a:pt x="75679" y="70180"/>
                  </a:lnTo>
                  <a:lnTo>
                    <a:pt x="61594" y="78994"/>
                  </a:lnTo>
                  <a:lnTo>
                    <a:pt x="44335" y="82219"/>
                  </a:lnTo>
                  <a:lnTo>
                    <a:pt x="27076" y="78994"/>
                  </a:lnTo>
                  <a:lnTo>
                    <a:pt x="12992" y="70180"/>
                  </a:lnTo>
                  <a:lnTo>
                    <a:pt x="3492" y="57111"/>
                  </a:lnTo>
                  <a:lnTo>
                    <a:pt x="0" y="41109"/>
                  </a:lnTo>
                  <a:lnTo>
                    <a:pt x="3492" y="25107"/>
                  </a:lnTo>
                  <a:lnTo>
                    <a:pt x="12992" y="12039"/>
                  </a:lnTo>
                  <a:lnTo>
                    <a:pt x="27076" y="3225"/>
                  </a:lnTo>
                  <a:lnTo>
                    <a:pt x="44335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40576" y="1049060"/>
              <a:ext cx="88900" cy="82550"/>
            </a:xfrm>
            <a:custGeom>
              <a:avLst/>
              <a:gdLst/>
              <a:ahLst/>
              <a:cxnLst/>
              <a:rect l="l" t="t" r="r" b="b"/>
              <a:pathLst>
                <a:path w="88900" h="82550">
                  <a:moveTo>
                    <a:pt x="44335" y="82219"/>
                  </a:moveTo>
                  <a:lnTo>
                    <a:pt x="61594" y="78994"/>
                  </a:lnTo>
                  <a:lnTo>
                    <a:pt x="75679" y="70180"/>
                  </a:lnTo>
                  <a:lnTo>
                    <a:pt x="85178" y="57111"/>
                  </a:lnTo>
                  <a:lnTo>
                    <a:pt x="88671" y="41109"/>
                  </a:lnTo>
                  <a:lnTo>
                    <a:pt x="85178" y="25107"/>
                  </a:lnTo>
                  <a:lnTo>
                    <a:pt x="75679" y="12039"/>
                  </a:lnTo>
                  <a:lnTo>
                    <a:pt x="61594" y="3225"/>
                  </a:lnTo>
                  <a:lnTo>
                    <a:pt x="44335" y="0"/>
                  </a:lnTo>
                  <a:lnTo>
                    <a:pt x="27076" y="3225"/>
                  </a:lnTo>
                  <a:lnTo>
                    <a:pt x="12992" y="12039"/>
                  </a:lnTo>
                  <a:lnTo>
                    <a:pt x="3492" y="25107"/>
                  </a:lnTo>
                  <a:lnTo>
                    <a:pt x="0" y="41109"/>
                  </a:lnTo>
                  <a:lnTo>
                    <a:pt x="3492" y="57111"/>
                  </a:lnTo>
                  <a:lnTo>
                    <a:pt x="12992" y="70180"/>
                  </a:lnTo>
                  <a:lnTo>
                    <a:pt x="27076" y="78994"/>
                  </a:lnTo>
                  <a:lnTo>
                    <a:pt x="44335" y="82219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85239" y="656922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4" h="81915">
                  <a:moveTo>
                    <a:pt x="66166" y="76415"/>
                  </a:moveTo>
                  <a:lnTo>
                    <a:pt x="49479" y="81622"/>
                  </a:lnTo>
                  <a:lnTo>
                    <a:pt x="32524" y="80518"/>
                  </a:lnTo>
                  <a:lnTo>
                    <a:pt x="17246" y="73609"/>
                  </a:lnTo>
                  <a:lnTo>
                    <a:pt x="5600" y="61366"/>
                  </a:lnTo>
                  <a:lnTo>
                    <a:pt x="0" y="45885"/>
                  </a:lnTo>
                  <a:lnTo>
                    <a:pt x="1181" y="30175"/>
                  </a:lnTo>
                  <a:lnTo>
                    <a:pt x="8635" y="16002"/>
                  </a:lnTo>
                  <a:lnTo>
                    <a:pt x="21831" y="5207"/>
                  </a:lnTo>
                  <a:lnTo>
                    <a:pt x="38519" y="0"/>
                  </a:lnTo>
                  <a:lnTo>
                    <a:pt x="55473" y="1092"/>
                  </a:lnTo>
                  <a:lnTo>
                    <a:pt x="70751" y="8013"/>
                  </a:lnTo>
                  <a:lnTo>
                    <a:pt x="82397" y="20256"/>
                  </a:lnTo>
                  <a:lnTo>
                    <a:pt x="88010" y="35725"/>
                  </a:lnTo>
                  <a:lnTo>
                    <a:pt x="86829" y="51447"/>
                  </a:lnTo>
                  <a:lnTo>
                    <a:pt x="79374" y="65620"/>
                  </a:lnTo>
                  <a:lnTo>
                    <a:pt x="66166" y="76415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96588" y="918545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4" h="81915">
                  <a:moveTo>
                    <a:pt x="66166" y="76415"/>
                  </a:moveTo>
                  <a:lnTo>
                    <a:pt x="79374" y="65620"/>
                  </a:lnTo>
                  <a:lnTo>
                    <a:pt x="86829" y="51447"/>
                  </a:lnTo>
                  <a:lnTo>
                    <a:pt x="88010" y="35725"/>
                  </a:lnTo>
                  <a:lnTo>
                    <a:pt x="82397" y="20256"/>
                  </a:lnTo>
                  <a:lnTo>
                    <a:pt x="70751" y="8013"/>
                  </a:lnTo>
                  <a:lnTo>
                    <a:pt x="55473" y="1092"/>
                  </a:lnTo>
                  <a:lnTo>
                    <a:pt x="38519" y="0"/>
                  </a:lnTo>
                  <a:lnTo>
                    <a:pt x="21831" y="5207"/>
                  </a:lnTo>
                  <a:lnTo>
                    <a:pt x="8635" y="16002"/>
                  </a:lnTo>
                  <a:lnTo>
                    <a:pt x="1181" y="30175"/>
                  </a:lnTo>
                  <a:lnTo>
                    <a:pt x="0" y="45885"/>
                  </a:lnTo>
                  <a:lnTo>
                    <a:pt x="5600" y="61366"/>
                  </a:lnTo>
                  <a:lnTo>
                    <a:pt x="17246" y="73609"/>
                  </a:lnTo>
                  <a:lnTo>
                    <a:pt x="32524" y="80518"/>
                  </a:lnTo>
                  <a:lnTo>
                    <a:pt x="49479" y="81622"/>
                  </a:lnTo>
                  <a:lnTo>
                    <a:pt x="66166" y="76415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85229" y="918545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4" h="81915">
                  <a:moveTo>
                    <a:pt x="21844" y="76415"/>
                  </a:moveTo>
                  <a:lnTo>
                    <a:pt x="8636" y="65620"/>
                  </a:lnTo>
                  <a:lnTo>
                    <a:pt x="1181" y="51447"/>
                  </a:lnTo>
                  <a:lnTo>
                    <a:pt x="0" y="35725"/>
                  </a:lnTo>
                  <a:lnTo>
                    <a:pt x="5613" y="20256"/>
                  </a:lnTo>
                  <a:lnTo>
                    <a:pt x="17259" y="8013"/>
                  </a:lnTo>
                  <a:lnTo>
                    <a:pt x="32537" y="1092"/>
                  </a:lnTo>
                  <a:lnTo>
                    <a:pt x="49491" y="0"/>
                  </a:lnTo>
                  <a:lnTo>
                    <a:pt x="66179" y="5207"/>
                  </a:lnTo>
                  <a:lnTo>
                    <a:pt x="79375" y="16002"/>
                  </a:lnTo>
                  <a:lnTo>
                    <a:pt x="86829" y="30175"/>
                  </a:lnTo>
                  <a:lnTo>
                    <a:pt x="88011" y="45885"/>
                  </a:lnTo>
                  <a:lnTo>
                    <a:pt x="82410" y="61366"/>
                  </a:lnTo>
                  <a:lnTo>
                    <a:pt x="70764" y="73609"/>
                  </a:lnTo>
                  <a:lnTo>
                    <a:pt x="55486" y="80518"/>
                  </a:lnTo>
                  <a:lnTo>
                    <a:pt x="38531" y="81622"/>
                  </a:lnTo>
                  <a:lnTo>
                    <a:pt x="21844" y="76415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96576" y="656922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4" h="81915">
                  <a:moveTo>
                    <a:pt x="21844" y="76415"/>
                  </a:moveTo>
                  <a:lnTo>
                    <a:pt x="38531" y="81622"/>
                  </a:lnTo>
                  <a:lnTo>
                    <a:pt x="55486" y="80518"/>
                  </a:lnTo>
                  <a:lnTo>
                    <a:pt x="70764" y="73609"/>
                  </a:lnTo>
                  <a:lnTo>
                    <a:pt x="82410" y="61366"/>
                  </a:lnTo>
                  <a:lnTo>
                    <a:pt x="88011" y="45885"/>
                  </a:lnTo>
                  <a:lnTo>
                    <a:pt x="86829" y="30175"/>
                  </a:lnTo>
                  <a:lnTo>
                    <a:pt x="79375" y="16002"/>
                  </a:lnTo>
                  <a:lnTo>
                    <a:pt x="66179" y="5207"/>
                  </a:lnTo>
                  <a:lnTo>
                    <a:pt x="49491" y="0"/>
                  </a:lnTo>
                  <a:lnTo>
                    <a:pt x="32537" y="1092"/>
                  </a:lnTo>
                  <a:lnTo>
                    <a:pt x="17259" y="8013"/>
                  </a:lnTo>
                  <a:lnTo>
                    <a:pt x="5613" y="20256"/>
                  </a:lnTo>
                  <a:lnTo>
                    <a:pt x="0" y="35725"/>
                  </a:lnTo>
                  <a:lnTo>
                    <a:pt x="1181" y="51447"/>
                  </a:lnTo>
                  <a:lnTo>
                    <a:pt x="8636" y="65620"/>
                  </a:lnTo>
                  <a:lnTo>
                    <a:pt x="21844" y="76415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61501" y="807109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>
                  <a:moveTo>
                    <a:pt x="246786" y="0"/>
                  </a:moveTo>
                  <a:lnTo>
                    <a:pt x="123405" y="0"/>
                  </a:lnTo>
                  <a:lnTo>
                    <a:pt x="0" y="0"/>
                  </a:lnTo>
                </a:path>
              </a:pathLst>
            </a:custGeom>
            <a:ln w="15036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58250" y="750265"/>
              <a:ext cx="253365" cy="220979"/>
            </a:xfrm>
            <a:custGeom>
              <a:avLst/>
              <a:gdLst/>
              <a:ahLst/>
              <a:cxnLst/>
              <a:rect l="l" t="t" r="r" b="b"/>
              <a:pathLst>
                <a:path w="253364" h="220980">
                  <a:moveTo>
                    <a:pt x="253326" y="56845"/>
                  </a:moveTo>
                  <a:lnTo>
                    <a:pt x="209524" y="0"/>
                  </a:lnTo>
                  <a:lnTo>
                    <a:pt x="43764" y="0"/>
                  </a:lnTo>
                  <a:lnTo>
                    <a:pt x="0" y="56845"/>
                  </a:lnTo>
                  <a:lnTo>
                    <a:pt x="126657" y="220535"/>
                  </a:lnTo>
                  <a:lnTo>
                    <a:pt x="253326" y="56845"/>
                  </a:lnTo>
                  <a:close/>
                </a:path>
              </a:pathLst>
            </a:custGeom>
            <a:ln w="15036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11914" y="750261"/>
              <a:ext cx="73025" cy="57150"/>
            </a:xfrm>
            <a:custGeom>
              <a:avLst/>
              <a:gdLst/>
              <a:ahLst/>
              <a:cxnLst/>
              <a:rect l="l" t="t" r="r" b="b"/>
              <a:pathLst>
                <a:path w="73025" h="57150">
                  <a:moveTo>
                    <a:pt x="72847" y="0"/>
                  </a:moveTo>
                  <a:lnTo>
                    <a:pt x="26301" y="56654"/>
                  </a:lnTo>
                  <a:lnTo>
                    <a:pt x="0" y="15506"/>
                  </a:lnTo>
                </a:path>
              </a:pathLst>
            </a:custGeom>
            <a:ln w="15036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8213" y="806919"/>
              <a:ext cx="45720" cy="161290"/>
            </a:xfrm>
            <a:custGeom>
              <a:avLst/>
              <a:gdLst/>
              <a:ahLst/>
              <a:cxnLst/>
              <a:rect l="l" t="t" r="r" b="b"/>
              <a:pathLst>
                <a:path w="45720" h="161290">
                  <a:moveTo>
                    <a:pt x="0" y="0"/>
                  </a:moveTo>
                  <a:lnTo>
                    <a:pt x="45593" y="161226"/>
                  </a:lnTo>
                </a:path>
              </a:pathLst>
            </a:custGeom>
            <a:ln w="15036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84913" y="750261"/>
              <a:ext cx="73025" cy="57150"/>
            </a:xfrm>
            <a:custGeom>
              <a:avLst/>
              <a:gdLst/>
              <a:ahLst/>
              <a:cxnLst/>
              <a:rect l="l" t="t" r="r" b="b"/>
              <a:pathLst>
                <a:path w="73025" h="57150">
                  <a:moveTo>
                    <a:pt x="0" y="0"/>
                  </a:moveTo>
                  <a:lnTo>
                    <a:pt x="46545" y="56654"/>
                  </a:lnTo>
                  <a:lnTo>
                    <a:pt x="72923" y="15506"/>
                  </a:lnTo>
                </a:path>
              </a:pathLst>
            </a:custGeom>
            <a:ln w="15036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85030" y="806919"/>
              <a:ext cx="46990" cy="163830"/>
            </a:xfrm>
            <a:custGeom>
              <a:avLst/>
              <a:gdLst/>
              <a:ahLst/>
              <a:cxnLst/>
              <a:rect l="l" t="t" r="r" b="b"/>
              <a:pathLst>
                <a:path w="46989" h="163830">
                  <a:moveTo>
                    <a:pt x="46431" y="0"/>
                  </a:moveTo>
                  <a:lnTo>
                    <a:pt x="0" y="163614"/>
                  </a:lnTo>
                </a:path>
              </a:pathLst>
            </a:custGeom>
            <a:ln w="15036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84913" y="686287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59">
                  <a:moveTo>
                    <a:pt x="0" y="35039"/>
                  </a:moveTo>
                  <a:lnTo>
                    <a:pt x="0" y="0"/>
                  </a:lnTo>
                </a:path>
              </a:pathLst>
            </a:custGeom>
            <a:ln w="15036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3239" y="699408"/>
              <a:ext cx="27305" cy="35560"/>
            </a:xfrm>
            <a:custGeom>
              <a:avLst/>
              <a:gdLst/>
              <a:ahLst/>
              <a:cxnLst/>
              <a:rect l="l" t="t" r="r" b="b"/>
              <a:pathLst>
                <a:path w="27304" h="35559">
                  <a:moveTo>
                    <a:pt x="0" y="35039"/>
                  </a:moveTo>
                  <a:lnTo>
                    <a:pt x="26822" y="0"/>
                  </a:lnTo>
                </a:path>
              </a:pathLst>
            </a:custGeom>
            <a:ln w="15036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19765" y="699408"/>
              <a:ext cx="27305" cy="35560"/>
            </a:xfrm>
            <a:custGeom>
              <a:avLst/>
              <a:gdLst/>
              <a:ahLst/>
              <a:cxnLst/>
              <a:rect l="l" t="t" r="r" b="b"/>
              <a:pathLst>
                <a:path w="27304" h="35559">
                  <a:moveTo>
                    <a:pt x="26822" y="35039"/>
                  </a:moveTo>
                  <a:lnTo>
                    <a:pt x="0" y="0"/>
                  </a:lnTo>
                </a:path>
              </a:pathLst>
            </a:custGeom>
            <a:ln w="15036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858"/>
            <a:ext cx="13817600" cy="7766050"/>
            <a:chOff x="0" y="6858"/>
            <a:chExt cx="13817600" cy="7766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13800" y="6870"/>
              <a:ext cx="5003799" cy="77655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858"/>
              <a:ext cx="9652000" cy="7560309"/>
            </a:xfrm>
            <a:custGeom>
              <a:avLst/>
              <a:gdLst/>
              <a:ahLst/>
              <a:cxnLst/>
              <a:rect l="l" t="t" r="r" b="b"/>
              <a:pathLst>
                <a:path w="9652000" h="7560309">
                  <a:moveTo>
                    <a:pt x="9652000" y="0"/>
                  </a:moveTo>
                  <a:lnTo>
                    <a:pt x="0" y="0"/>
                  </a:lnTo>
                  <a:lnTo>
                    <a:pt x="0" y="7560081"/>
                  </a:lnTo>
                  <a:lnTo>
                    <a:pt x="9652000" y="7560081"/>
                  </a:lnTo>
                  <a:lnTo>
                    <a:pt x="9652000" y="0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566939"/>
              <a:ext cx="13817600" cy="205740"/>
            </a:xfrm>
            <a:custGeom>
              <a:avLst/>
              <a:gdLst/>
              <a:ahLst/>
              <a:cxnLst/>
              <a:rect l="l" t="t" r="r" b="b"/>
              <a:pathLst>
                <a:path w="13817600" h="205740">
                  <a:moveTo>
                    <a:pt x="13817600" y="0"/>
                  </a:moveTo>
                  <a:lnTo>
                    <a:pt x="0" y="0"/>
                  </a:lnTo>
                  <a:lnTo>
                    <a:pt x="0" y="205460"/>
                  </a:lnTo>
                  <a:lnTo>
                    <a:pt x="13817600" y="205460"/>
                  </a:lnTo>
                  <a:lnTo>
                    <a:pt x="13817600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0561" y="1095316"/>
            <a:ext cx="8411845" cy="61614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90"/>
              </a:spcBef>
            </a:pPr>
            <a:r>
              <a:rPr sz="18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Integrity</a:t>
            </a:r>
            <a:r>
              <a:rPr sz="1800" b="1" spc="-9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1800" b="1" spc="-8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b="1" spc="-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Accountability</a:t>
            </a:r>
            <a:endParaRPr sz="18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12700" marR="1498600" indent="-635">
              <a:lnSpc>
                <a:spcPct val="118300"/>
              </a:lnSpc>
              <a:spcBef>
                <a:spcPts val="95"/>
              </a:spcBef>
            </a:pP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z="180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answer</a:t>
            </a:r>
            <a:r>
              <a:rPr sz="180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to</a:t>
            </a:r>
            <a:r>
              <a:rPr sz="1800" spc="-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God</a:t>
            </a:r>
            <a:r>
              <a:rPr sz="180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180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to</a:t>
            </a:r>
            <a:r>
              <a:rPr sz="1800" spc="-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one</a:t>
            </a:r>
            <a:r>
              <a:rPr sz="1800"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other.</a:t>
            </a:r>
            <a:r>
              <a:rPr sz="180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z="180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z="1800" spc="-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uphold</a:t>
            </a:r>
            <a:r>
              <a:rPr sz="180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biblical</a:t>
            </a:r>
            <a:r>
              <a:rPr sz="1800"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morality,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responsibility</a:t>
            </a:r>
            <a:r>
              <a:rPr sz="1800"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1800" spc="-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justice,</a:t>
            </a:r>
            <a:r>
              <a:rPr sz="1800"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honesty</a:t>
            </a:r>
            <a:r>
              <a:rPr sz="1800"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1800"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transparency.</a:t>
            </a:r>
            <a:endParaRPr sz="18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12700" algn="just">
              <a:lnSpc>
                <a:spcPct val="100000"/>
              </a:lnSpc>
              <a:spcBef>
                <a:spcPts val="1710"/>
              </a:spcBef>
            </a:pPr>
            <a:r>
              <a:rPr sz="1800" b="1" spc="-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Stewardship</a:t>
            </a:r>
            <a:r>
              <a:rPr sz="1800" b="1" spc="-6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of</a:t>
            </a:r>
            <a:r>
              <a:rPr sz="1800" b="1" spc="-7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b="1" spc="-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Creation</a:t>
            </a:r>
            <a:endParaRPr sz="18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13335" marR="128905" indent="-635">
              <a:lnSpc>
                <a:spcPct val="118300"/>
              </a:lnSpc>
              <a:spcBef>
                <a:spcPts val="95"/>
              </a:spcBef>
            </a:pP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z="180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respect</a:t>
            </a:r>
            <a:r>
              <a:rPr sz="180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God’s</a:t>
            </a:r>
            <a:r>
              <a:rPr sz="180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creation</a:t>
            </a:r>
            <a:r>
              <a:rPr sz="1800"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1800"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engage</a:t>
            </a:r>
            <a:r>
              <a:rPr sz="180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</a:t>
            </a:r>
            <a:r>
              <a:rPr sz="1800"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z="180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responsible</a:t>
            </a:r>
            <a:r>
              <a:rPr sz="180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care</a:t>
            </a:r>
            <a:r>
              <a:rPr sz="1800" spc="-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of</a:t>
            </a:r>
            <a:r>
              <a:rPr sz="1800" spc="-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z="1800" spc="-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world</a:t>
            </a:r>
            <a:r>
              <a:rPr sz="1800" spc="-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as</a:t>
            </a:r>
            <a:r>
              <a:rPr sz="180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part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of</a:t>
            </a:r>
            <a:r>
              <a:rPr sz="1800" spc="-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our</a:t>
            </a:r>
            <a:r>
              <a:rPr sz="1800" spc="-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mission</a:t>
            </a:r>
            <a:r>
              <a:rPr sz="180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to</a:t>
            </a:r>
            <a:r>
              <a:rPr sz="1800" spc="-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serve</a:t>
            </a:r>
            <a:r>
              <a:rPr sz="1800"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locally</a:t>
            </a:r>
            <a:r>
              <a:rPr sz="1800" spc="-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1800"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globally.</a:t>
            </a:r>
            <a:endParaRPr sz="18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13335" algn="just">
              <a:lnSpc>
                <a:spcPct val="100000"/>
              </a:lnSpc>
              <a:spcBef>
                <a:spcPts val="1560"/>
              </a:spcBef>
            </a:pPr>
            <a:r>
              <a:rPr sz="18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z="1800" b="1" spc="-4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Body</a:t>
            </a:r>
            <a:r>
              <a:rPr sz="1800" b="1" spc="-5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of</a:t>
            </a:r>
            <a:r>
              <a:rPr sz="1800" b="1" spc="-4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b="1" spc="-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Christ</a:t>
            </a:r>
            <a:endParaRPr sz="18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13335" marR="5080" indent="-1270" algn="just">
              <a:lnSpc>
                <a:spcPct val="118000"/>
              </a:lnSpc>
              <a:spcBef>
                <a:spcPts val="100"/>
              </a:spcBef>
            </a:pP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United</a:t>
            </a:r>
            <a:r>
              <a:rPr sz="1800" spc="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by</a:t>
            </a:r>
            <a:r>
              <a:rPr sz="1800" spc="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z="1800" spc="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Holy</a:t>
            </a:r>
            <a:r>
              <a:rPr sz="1800" spc="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Spirit,</a:t>
            </a:r>
            <a:r>
              <a:rPr sz="1800" spc="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z="1800" spc="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form</a:t>
            </a:r>
            <a:r>
              <a:rPr sz="1800" spc="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one</a:t>
            </a:r>
            <a:r>
              <a:rPr sz="1800" spc="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body</a:t>
            </a:r>
            <a:r>
              <a:rPr sz="1800" spc="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from</a:t>
            </a:r>
            <a:r>
              <a:rPr sz="1800" spc="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many</a:t>
            </a:r>
            <a:r>
              <a:rPr sz="1800" spc="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members.</a:t>
            </a:r>
            <a:r>
              <a:rPr sz="1800" spc="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z="1800" spc="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express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love</a:t>
            </a:r>
            <a:r>
              <a:rPr sz="1800" spc="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1800" spc="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compassion</a:t>
            </a:r>
            <a:r>
              <a:rPr sz="1800" spc="5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towards</a:t>
            </a:r>
            <a:r>
              <a:rPr sz="1800" spc="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others,</a:t>
            </a:r>
            <a:r>
              <a:rPr sz="1800" spc="5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honour</a:t>
            </a:r>
            <a:r>
              <a:rPr sz="1800" spc="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God-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given</a:t>
            </a:r>
            <a:r>
              <a:rPr sz="1800" spc="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individuality,</a:t>
            </a:r>
            <a:r>
              <a:rPr sz="1800" spc="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gifts,</a:t>
            </a:r>
            <a:r>
              <a:rPr sz="1800" spc="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 </a:t>
            </a:r>
            <a:r>
              <a:rPr sz="18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creativity.</a:t>
            </a:r>
            <a:endParaRPr sz="18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27940">
              <a:lnSpc>
                <a:spcPct val="100000"/>
              </a:lnSpc>
              <a:spcBef>
                <a:spcPts val="1430"/>
              </a:spcBef>
            </a:pPr>
            <a:r>
              <a:rPr sz="1800" b="1" spc="-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Stewardship</a:t>
            </a:r>
            <a:r>
              <a:rPr sz="1800" b="1" spc="-7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1800" b="1" spc="-75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b="1" spc="-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Leadership</a:t>
            </a:r>
            <a:endParaRPr sz="18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27305" marR="107950">
              <a:lnSpc>
                <a:spcPts val="2560"/>
              </a:lnSpc>
              <a:spcBef>
                <a:spcPts val="135"/>
              </a:spcBef>
            </a:pP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z="1800" spc="2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humbly</a:t>
            </a:r>
            <a:r>
              <a:rPr sz="1800" spc="2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seek</a:t>
            </a:r>
            <a:r>
              <a:rPr sz="1800" spc="26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God’s</a:t>
            </a:r>
            <a:r>
              <a:rPr sz="1800" spc="2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guidance</a:t>
            </a:r>
            <a:r>
              <a:rPr sz="1800" spc="2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</a:t>
            </a:r>
            <a:r>
              <a:rPr sz="1800" spc="2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our</a:t>
            </a:r>
            <a:r>
              <a:rPr sz="1800" spc="2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z="180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decisions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.</a:t>
            </a:r>
            <a:r>
              <a:rPr sz="1800" spc="2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z="1800" spc="2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empower</a:t>
            </a:r>
            <a:r>
              <a:rPr sz="1800" spc="2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others</a:t>
            </a:r>
            <a:r>
              <a:rPr sz="1800" spc="2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for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shared</a:t>
            </a:r>
            <a:r>
              <a:rPr sz="1800"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leadership.</a:t>
            </a:r>
            <a:r>
              <a:rPr sz="1800"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z="1800"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manage</a:t>
            </a:r>
            <a:r>
              <a:rPr sz="1800"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resources</a:t>
            </a:r>
            <a:r>
              <a:rPr sz="1800"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lang="en-US" sz="180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faithfully</a:t>
            </a:r>
            <a:r>
              <a:rPr sz="180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180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transparently.</a:t>
            </a:r>
            <a:endParaRPr sz="18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13970">
              <a:lnSpc>
                <a:spcPct val="100000"/>
              </a:lnSpc>
              <a:spcBef>
                <a:spcPts val="1250"/>
              </a:spcBef>
            </a:pPr>
            <a:r>
              <a:rPr sz="1800" b="1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Collaborative</a:t>
            </a:r>
            <a:r>
              <a:rPr sz="1800" b="1" spc="-14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b="1" spc="-10" dirty="0">
                <a:solidFill>
                  <a:srgbClr val="F1B91B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Service</a:t>
            </a:r>
            <a:endParaRPr sz="18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  <a:p>
            <a:pPr marL="13970" marR="503555">
              <a:lnSpc>
                <a:spcPct val="118000"/>
              </a:lnSpc>
              <a:spcBef>
                <a:spcPts val="5"/>
              </a:spcBef>
            </a:pP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z="1800" spc="-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foster</a:t>
            </a:r>
            <a:r>
              <a:rPr sz="1800" spc="-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</a:t>
            </a:r>
            <a:r>
              <a:rPr sz="1800" spc="-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culture</a:t>
            </a:r>
            <a:r>
              <a:rPr sz="1800"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where</a:t>
            </a:r>
            <a:r>
              <a:rPr sz="1800" spc="-5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mission</a:t>
            </a:r>
            <a:r>
              <a:rPr sz="1800" spc="-8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is</a:t>
            </a:r>
            <a:r>
              <a:rPr sz="1800" spc="-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</a:t>
            </a:r>
            <a:r>
              <a:rPr sz="1800" spc="-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way</a:t>
            </a:r>
            <a:r>
              <a:rPr sz="180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of</a:t>
            </a:r>
            <a:r>
              <a:rPr sz="1800"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life,</a:t>
            </a:r>
            <a:r>
              <a:rPr sz="1800" spc="-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1800" spc="-8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everyone</a:t>
            </a:r>
            <a:r>
              <a:rPr sz="1800" spc="-1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contributes </a:t>
            </a:r>
            <a:r>
              <a:rPr sz="180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meaningfully.</a:t>
            </a:r>
            <a:r>
              <a:rPr sz="1800"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</a:t>
            </a:r>
            <a:r>
              <a:rPr sz="180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promote</a:t>
            </a:r>
            <a:r>
              <a:rPr sz="1800"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integration</a:t>
            </a:r>
            <a:r>
              <a:rPr sz="1800"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180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cooperation</a:t>
            </a:r>
            <a:r>
              <a:rPr sz="1800" spc="-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between</a:t>
            </a:r>
            <a:r>
              <a:rPr sz="1800" spc="-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ministries, </a:t>
            </a:r>
            <a:r>
              <a:rPr sz="1800" spc="-2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organisational</a:t>
            </a:r>
            <a:r>
              <a:rPr sz="180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levels,</a:t>
            </a:r>
            <a:r>
              <a:rPr sz="180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1800" spc="-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fields</a:t>
            </a:r>
            <a:r>
              <a:rPr sz="1800"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of</a:t>
            </a:r>
            <a:r>
              <a:rPr sz="1800" spc="-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z="180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18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Church.</a:t>
            </a:r>
            <a:endParaRPr sz="18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614400" y="6870"/>
            <a:ext cx="203200" cy="7766050"/>
          </a:xfrm>
          <a:custGeom>
            <a:avLst/>
            <a:gdLst/>
            <a:ahLst/>
            <a:cxnLst/>
            <a:rect l="l" t="t" r="r" b="b"/>
            <a:pathLst>
              <a:path w="203200" h="7766050">
                <a:moveTo>
                  <a:pt x="203200" y="0"/>
                </a:moveTo>
                <a:lnTo>
                  <a:pt x="0" y="0"/>
                </a:lnTo>
                <a:lnTo>
                  <a:pt x="0" y="7765516"/>
                </a:lnTo>
                <a:lnTo>
                  <a:pt x="203200" y="7765516"/>
                </a:lnTo>
                <a:lnTo>
                  <a:pt x="203200" y="0"/>
                </a:lnTo>
                <a:close/>
              </a:path>
            </a:pathLst>
          </a:custGeom>
          <a:solidFill>
            <a:srgbClr val="F1B9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959" y="4085960"/>
            <a:ext cx="2138446" cy="36864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3148" y="4085960"/>
            <a:ext cx="2138450" cy="36864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4600" y="4085960"/>
            <a:ext cx="2138438" cy="36864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96524" y="4085960"/>
            <a:ext cx="2108275" cy="368643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13818235" cy="7772400"/>
            <a:chOff x="0" y="0"/>
            <a:chExt cx="13818235" cy="77724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247015" cy="7772400"/>
            </a:xfrm>
            <a:custGeom>
              <a:avLst/>
              <a:gdLst/>
              <a:ahLst/>
              <a:cxnLst/>
              <a:rect l="l" t="t" r="r" b="b"/>
              <a:pathLst>
                <a:path w="247015" h="7772400">
                  <a:moveTo>
                    <a:pt x="246735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246735" y="7772400"/>
                  </a:lnTo>
                  <a:lnTo>
                    <a:pt x="246735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1696" y="7270280"/>
              <a:ext cx="13556615" cy="502284"/>
            </a:xfrm>
            <a:custGeom>
              <a:avLst/>
              <a:gdLst/>
              <a:ahLst/>
              <a:cxnLst/>
              <a:rect l="l" t="t" r="r" b="b"/>
              <a:pathLst>
                <a:path w="13556615" h="502284">
                  <a:moveTo>
                    <a:pt x="13556399" y="0"/>
                  </a:moveTo>
                  <a:lnTo>
                    <a:pt x="0" y="0"/>
                  </a:lnTo>
                  <a:lnTo>
                    <a:pt x="0" y="502119"/>
                  </a:lnTo>
                  <a:lnTo>
                    <a:pt x="13556399" y="502119"/>
                  </a:lnTo>
                  <a:lnTo>
                    <a:pt x="13556399" y="0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8275" y="984996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40" h="90169">
                  <a:moveTo>
                    <a:pt x="167614" y="89674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98556" y="743966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5">
                  <a:moveTo>
                    <a:pt x="0" y="179336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8275" y="592593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40" h="90170">
                  <a:moveTo>
                    <a:pt x="167614" y="0"/>
                  </a:moveTo>
                  <a:lnTo>
                    <a:pt x="0" y="89662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9997" y="743966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5">
                  <a:moveTo>
                    <a:pt x="0" y="179336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2668" y="592601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40" h="90170">
                  <a:moveTo>
                    <a:pt x="167614" y="89661"/>
                  </a:moveTo>
                  <a:lnTo>
                    <a:pt x="0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2668" y="984999"/>
              <a:ext cx="167640" cy="90170"/>
            </a:xfrm>
            <a:custGeom>
              <a:avLst/>
              <a:gdLst/>
              <a:ahLst/>
              <a:cxnLst/>
              <a:rect l="l" t="t" r="r" b="b"/>
              <a:pathLst>
                <a:path w="167640" h="90169">
                  <a:moveTo>
                    <a:pt x="167614" y="0"/>
                  </a:moveTo>
                  <a:lnTo>
                    <a:pt x="0" y="89674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9940" y="530896"/>
              <a:ext cx="88900" cy="82550"/>
            </a:xfrm>
            <a:custGeom>
              <a:avLst/>
              <a:gdLst/>
              <a:ahLst/>
              <a:cxnLst/>
              <a:rect l="l" t="t" r="r" b="b"/>
              <a:pathLst>
                <a:path w="88900" h="82550">
                  <a:moveTo>
                    <a:pt x="44335" y="0"/>
                  </a:moveTo>
                  <a:lnTo>
                    <a:pt x="61594" y="3225"/>
                  </a:lnTo>
                  <a:lnTo>
                    <a:pt x="75679" y="12039"/>
                  </a:lnTo>
                  <a:lnTo>
                    <a:pt x="85178" y="25107"/>
                  </a:lnTo>
                  <a:lnTo>
                    <a:pt x="88671" y="41109"/>
                  </a:lnTo>
                  <a:lnTo>
                    <a:pt x="85178" y="57111"/>
                  </a:lnTo>
                  <a:lnTo>
                    <a:pt x="75679" y="70180"/>
                  </a:lnTo>
                  <a:lnTo>
                    <a:pt x="61594" y="78994"/>
                  </a:lnTo>
                  <a:lnTo>
                    <a:pt x="44335" y="82219"/>
                  </a:lnTo>
                  <a:lnTo>
                    <a:pt x="27076" y="78994"/>
                  </a:lnTo>
                  <a:lnTo>
                    <a:pt x="12992" y="70180"/>
                  </a:lnTo>
                  <a:lnTo>
                    <a:pt x="3492" y="57111"/>
                  </a:lnTo>
                  <a:lnTo>
                    <a:pt x="0" y="41109"/>
                  </a:lnTo>
                  <a:lnTo>
                    <a:pt x="3492" y="25107"/>
                  </a:lnTo>
                  <a:lnTo>
                    <a:pt x="12992" y="12039"/>
                  </a:lnTo>
                  <a:lnTo>
                    <a:pt x="27076" y="3225"/>
                  </a:lnTo>
                  <a:lnTo>
                    <a:pt x="44335" y="0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9940" y="1054144"/>
              <a:ext cx="88900" cy="82550"/>
            </a:xfrm>
            <a:custGeom>
              <a:avLst/>
              <a:gdLst/>
              <a:ahLst/>
              <a:cxnLst/>
              <a:rect l="l" t="t" r="r" b="b"/>
              <a:pathLst>
                <a:path w="88900" h="82550">
                  <a:moveTo>
                    <a:pt x="44335" y="82219"/>
                  </a:moveTo>
                  <a:lnTo>
                    <a:pt x="61594" y="78994"/>
                  </a:lnTo>
                  <a:lnTo>
                    <a:pt x="75679" y="70180"/>
                  </a:lnTo>
                  <a:lnTo>
                    <a:pt x="85178" y="57111"/>
                  </a:lnTo>
                  <a:lnTo>
                    <a:pt x="88671" y="41109"/>
                  </a:lnTo>
                  <a:lnTo>
                    <a:pt x="85178" y="25107"/>
                  </a:lnTo>
                  <a:lnTo>
                    <a:pt x="75679" y="12039"/>
                  </a:lnTo>
                  <a:lnTo>
                    <a:pt x="61594" y="3225"/>
                  </a:lnTo>
                  <a:lnTo>
                    <a:pt x="44335" y="0"/>
                  </a:lnTo>
                  <a:lnTo>
                    <a:pt x="27076" y="3225"/>
                  </a:lnTo>
                  <a:lnTo>
                    <a:pt x="12992" y="12039"/>
                  </a:lnTo>
                  <a:lnTo>
                    <a:pt x="3492" y="25107"/>
                  </a:lnTo>
                  <a:lnTo>
                    <a:pt x="0" y="41109"/>
                  </a:lnTo>
                  <a:lnTo>
                    <a:pt x="3492" y="57111"/>
                  </a:lnTo>
                  <a:lnTo>
                    <a:pt x="12992" y="70180"/>
                  </a:lnTo>
                  <a:lnTo>
                    <a:pt x="27076" y="78994"/>
                  </a:lnTo>
                  <a:lnTo>
                    <a:pt x="44335" y="82219"/>
                  </a:lnTo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54602" y="662007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5" h="81915">
                  <a:moveTo>
                    <a:pt x="66166" y="76415"/>
                  </a:moveTo>
                  <a:lnTo>
                    <a:pt x="49479" y="81622"/>
                  </a:lnTo>
                  <a:lnTo>
                    <a:pt x="32524" y="80518"/>
                  </a:lnTo>
                  <a:lnTo>
                    <a:pt x="17246" y="73609"/>
                  </a:lnTo>
                  <a:lnTo>
                    <a:pt x="5600" y="61366"/>
                  </a:lnTo>
                  <a:lnTo>
                    <a:pt x="0" y="45885"/>
                  </a:lnTo>
                  <a:lnTo>
                    <a:pt x="1181" y="30175"/>
                  </a:lnTo>
                  <a:lnTo>
                    <a:pt x="8635" y="16002"/>
                  </a:lnTo>
                  <a:lnTo>
                    <a:pt x="21831" y="5207"/>
                  </a:lnTo>
                  <a:lnTo>
                    <a:pt x="38519" y="0"/>
                  </a:lnTo>
                  <a:lnTo>
                    <a:pt x="55473" y="1092"/>
                  </a:lnTo>
                  <a:lnTo>
                    <a:pt x="70751" y="8013"/>
                  </a:lnTo>
                  <a:lnTo>
                    <a:pt x="82397" y="20256"/>
                  </a:lnTo>
                  <a:lnTo>
                    <a:pt x="88010" y="35725"/>
                  </a:lnTo>
                  <a:lnTo>
                    <a:pt x="86829" y="51447"/>
                  </a:lnTo>
                  <a:lnTo>
                    <a:pt x="79374" y="65620"/>
                  </a:lnTo>
                  <a:lnTo>
                    <a:pt x="66166" y="76415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5950" y="923630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5" h="81915">
                  <a:moveTo>
                    <a:pt x="66166" y="76415"/>
                  </a:moveTo>
                  <a:lnTo>
                    <a:pt x="79374" y="65620"/>
                  </a:lnTo>
                  <a:lnTo>
                    <a:pt x="86829" y="51447"/>
                  </a:lnTo>
                  <a:lnTo>
                    <a:pt x="88010" y="35725"/>
                  </a:lnTo>
                  <a:lnTo>
                    <a:pt x="82397" y="20256"/>
                  </a:lnTo>
                  <a:lnTo>
                    <a:pt x="70751" y="8013"/>
                  </a:lnTo>
                  <a:lnTo>
                    <a:pt x="55473" y="1092"/>
                  </a:lnTo>
                  <a:lnTo>
                    <a:pt x="38519" y="0"/>
                  </a:lnTo>
                  <a:lnTo>
                    <a:pt x="21831" y="5207"/>
                  </a:lnTo>
                  <a:lnTo>
                    <a:pt x="8635" y="16002"/>
                  </a:lnTo>
                  <a:lnTo>
                    <a:pt x="1181" y="30175"/>
                  </a:lnTo>
                  <a:lnTo>
                    <a:pt x="0" y="45885"/>
                  </a:lnTo>
                  <a:lnTo>
                    <a:pt x="5600" y="61366"/>
                  </a:lnTo>
                  <a:lnTo>
                    <a:pt x="17246" y="73609"/>
                  </a:lnTo>
                  <a:lnTo>
                    <a:pt x="32524" y="80518"/>
                  </a:lnTo>
                  <a:lnTo>
                    <a:pt x="49479" y="81622"/>
                  </a:lnTo>
                  <a:lnTo>
                    <a:pt x="66166" y="76415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4591" y="923630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5" h="81915">
                  <a:moveTo>
                    <a:pt x="21843" y="76415"/>
                  </a:moveTo>
                  <a:lnTo>
                    <a:pt x="8635" y="65620"/>
                  </a:lnTo>
                  <a:lnTo>
                    <a:pt x="1181" y="51447"/>
                  </a:lnTo>
                  <a:lnTo>
                    <a:pt x="0" y="35725"/>
                  </a:lnTo>
                  <a:lnTo>
                    <a:pt x="5613" y="20256"/>
                  </a:lnTo>
                  <a:lnTo>
                    <a:pt x="17259" y="8013"/>
                  </a:lnTo>
                  <a:lnTo>
                    <a:pt x="32537" y="1092"/>
                  </a:lnTo>
                  <a:lnTo>
                    <a:pt x="49491" y="0"/>
                  </a:lnTo>
                  <a:lnTo>
                    <a:pt x="66179" y="5207"/>
                  </a:lnTo>
                  <a:lnTo>
                    <a:pt x="79374" y="16002"/>
                  </a:lnTo>
                  <a:lnTo>
                    <a:pt x="86829" y="30175"/>
                  </a:lnTo>
                  <a:lnTo>
                    <a:pt x="88010" y="45885"/>
                  </a:lnTo>
                  <a:lnTo>
                    <a:pt x="82410" y="61366"/>
                  </a:lnTo>
                  <a:lnTo>
                    <a:pt x="70764" y="73609"/>
                  </a:lnTo>
                  <a:lnTo>
                    <a:pt x="55486" y="80518"/>
                  </a:lnTo>
                  <a:lnTo>
                    <a:pt x="38531" y="81622"/>
                  </a:lnTo>
                  <a:lnTo>
                    <a:pt x="21843" y="76415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5940" y="662007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5" h="81915">
                  <a:moveTo>
                    <a:pt x="21843" y="76415"/>
                  </a:moveTo>
                  <a:lnTo>
                    <a:pt x="38531" y="81622"/>
                  </a:lnTo>
                  <a:lnTo>
                    <a:pt x="55486" y="80518"/>
                  </a:lnTo>
                  <a:lnTo>
                    <a:pt x="70764" y="73609"/>
                  </a:lnTo>
                  <a:lnTo>
                    <a:pt x="82410" y="61366"/>
                  </a:lnTo>
                  <a:lnTo>
                    <a:pt x="88010" y="45885"/>
                  </a:lnTo>
                  <a:lnTo>
                    <a:pt x="86829" y="30175"/>
                  </a:lnTo>
                  <a:lnTo>
                    <a:pt x="79374" y="16002"/>
                  </a:lnTo>
                  <a:lnTo>
                    <a:pt x="66179" y="5207"/>
                  </a:lnTo>
                  <a:lnTo>
                    <a:pt x="49491" y="0"/>
                  </a:lnTo>
                  <a:lnTo>
                    <a:pt x="32537" y="1092"/>
                  </a:lnTo>
                  <a:lnTo>
                    <a:pt x="17259" y="8013"/>
                  </a:lnTo>
                  <a:lnTo>
                    <a:pt x="5613" y="20256"/>
                  </a:lnTo>
                  <a:lnTo>
                    <a:pt x="0" y="35725"/>
                  </a:lnTo>
                  <a:lnTo>
                    <a:pt x="1181" y="51447"/>
                  </a:lnTo>
                  <a:lnTo>
                    <a:pt x="8635" y="65620"/>
                  </a:lnTo>
                  <a:lnTo>
                    <a:pt x="21843" y="76415"/>
                  </a:lnTo>
                  <a:close/>
                </a:path>
              </a:pathLst>
            </a:custGeom>
            <a:ln w="17729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8880" y="694816"/>
              <a:ext cx="310801" cy="278129"/>
            </a:xfrm>
            <a:prstGeom prst="rect">
              <a:avLst/>
            </a:prstGeom>
          </p:spPr>
        </p:pic>
      </p:grpSp>
      <p:sp>
        <p:nvSpPr>
          <p:cNvPr id="22" name="object 22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62050" algn="l"/>
              </a:tabLst>
            </a:pPr>
            <a:r>
              <a:rPr sz="3850" b="0" dirty="0">
                <a:latin typeface="Malgun Gothic Semilight"/>
                <a:cs typeface="Malgun Gothic Semilight"/>
              </a:rPr>
              <a:t>W</a:t>
            </a:r>
            <a:r>
              <a:rPr sz="3850" b="0" spc="-320" dirty="0">
                <a:latin typeface="Malgun Gothic Semilight"/>
                <a:cs typeface="Malgun Gothic Semilight"/>
              </a:rPr>
              <a:t> </a:t>
            </a:r>
            <a:r>
              <a:rPr sz="3850" b="0" spc="-50" dirty="0">
                <a:latin typeface="Malgun Gothic Semilight"/>
                <a:cs typeface="Malgun Gothic Semilight"/>
              </a:rPr>
              <a:t>E</a:t>
            </a:r>
            <a:r>
              <a:rPr sz="3850" b="0" dirty="0">
                <a:latin typeface="Malgun Gothic Semilight"/>
                <a:cs typeface="Malgun Gothic Semilight"/>
              </a:rPr>
              <a:t>	S</a:t>
            </a:r>
            <a:r>
              <a:rPr sz="3850" b="0" spc="-325" dirty="0">
                <a:latin typeface="Malgun Gothic Semilight"/>
                <a:cs typeface="Malgun Gothic Semilight"/>
              </a:rPr>
              <a:t> </a:t>
            </a:r>
            <a:r>
              <a:rPr sz="3850" b="0" dirty="0">
                <a:latin typeface="Malgun Gothic Semilight"/>
                <a:cs typeface="Malgun Gothic Semilight"/>
              </a:rPr>
              <a:t>E</a:t>
            </a:r>
            <a:r>
              <a:rPr sz="3850" b="0" spc="-305" dirty="0">
                <a:latin typeface="Malgun Gothic Semilight"/>
                <a:cs typeface="Malgun Gothic Semilight"/>
              </a:rPr>
              <a:t> </a:t>
            </a:r>
            <a:r>
              <a:rPr sz="3850" b="0" dirty="0">
                <a:latin typeface="Malgun Gothic Semilight"/>
                <a:cs typeface="Malgun Gothic Semilight"/>
              </a:rPr>
              <a:t>R</a:t>
            </a:r>
            <a:r>
              <a:rPr sz="3850" b="0" spc="-340" dirty="0">
                <a:latin typeface="Malgun Gothic Semilight"/>
                <a:cs typeface="Malgun Gothic Semilight"/>
              </a:rPr>
              <a:t> </a:t>
            </a:r>
            <a:r>
              <a:rPr sz="3850" b="0" dirty="0">
                <a:latin typeface="Malgun Gothic Semilight"/>
                <a:cs typeface="Malgun Gothic Semilight"/>
              </a:rPr>
              <a:t>V</a:t>
            </a:r>
            <a:r>
              <a:rPr sz="3850" b="0" spc="-290" dirty="0">
                <a:latin typeface="Malgun Gothic Semilight"/>
                <a:cs typeface="Malgun Gothic Semilight"/>
              </a:rPr>
              <a:t> </a:t>
            </a:r>
            <a:r>
              <a:rPr sz="3850" b="0" spc="-50" dirty="0">
                <a:latin typeface="Malgun Gothic Semilight"/>
                <a:cs typeface="Malgun Gothic Semilight"/>
              </a:rPr>
              <a:t>E</a:t>
            </a:r>
            <a:endParaRPr sz="3850">
              <a:latin typeface="Malgun Gothic Semilight"/>
              <a:cs typeface="Malgun Gothic Semi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11012" y="1908691"/>
            <a:ext cx="12298587" cy="12253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spcBef>
                <a:spcPts val="195"/>
              </a:spcBef>
            </a:pP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Grounded</a:t>
            </a:r>
            <a:r>
              <a:rPr sz="2600"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in</a:t>
            </a:r>
            <a:r>
              <a:rPr sz="2600"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z="260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Bible</a:t>
            </a:r>
            <a:r>
              <a:rPr sz="2600" spc="-114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2600"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Focused</a:t>
            </a:r>
            <a:r>
              <a:rPr sz="2600"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on</a:t>
            </a:r>
            <a:r>
              <a:rPr sz="2600"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Mission,</a:t>
            </a:r>
            <a:r>
              <a:rPr sz="2600"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filled</a:t>
            </a:r>
            <a:r>
              <a:rPr sz="2600" spc="-9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with</a:t>
            </a:r>
            <a:r>
              <a:rPr sz="2600" spc="-9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the</a:t>
            </a:r>
            <a:r>
              <a:rPr sz="2600" spc="-10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Holy</a:t>
            </a:r>
            <a:r>
              <a:rPr sz="2600" spc="-1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Spirit.</a:t>
            </a:r>
            <a:r>
              <a:rPr sz="2600" spc="-1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2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We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accomplish</a:t>
            </a:r>
            <a:r>
              <a:rPr sz="2600" spc="-1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our</a:t>
            </a:r>
            <a:r>
              <a:rPr sz="2600" spc="-1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mission</a:t>
            </a:r>
            <a:r>
              <a:rPr sz="2600" spc="-13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through</a:t>
            </a:r>
            <a:r>
              <a:rPr sz="2600" spc="-16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Christ-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like</a:t>
            </a:r>
            <a:r>
              <a:rPr sz="2600" spc="-17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living,</a:t>
            </a:r>
            <a:r>
              <a:rPr sz="2600" spc="-15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worshipping,</a:t>
            </a:r>
            <a:r>
              <a:rPr sz="2600" spc="-17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serving, communicating,</a:t>
            </a:r>
            <a:r>
              <a:rPr sz="2600" spc="-14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teaching,</a:t>
            </a:r>
            <a:r>
              <a:rPr sz="2600" spc="-1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healing,</a:t>
            </a:r>
            <a:r>
              <a:rPr sz="2600" spc="-14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and</a:t>
            </a:r>
            <a:r>
              <a:rPr sz="2600" spc="-135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 </a:t>
            </a:r>
            <a:r>
              <a:rPr sz="2600" spc="-10" dirty="0">
                <a:solidFill>
                  <a:srgbClr val="221F1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Malgun Gothic"/>
              </a:rPr>
              <a:t>discipling.</a:t>
            </a:r>
            <a:endParaRPr sz="2600" dirty="0">
              <a:latin typeface="Segoe UI Emoji" panose="020B0502040204020203" pitchFamily="34" charset="0"/>
              <a:ea typeface="Segoe UI Emoji" panose="020B0502040204020203" pitchFamily="34" charset="0"/>
              <a:cs typeface="Malgun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5" y="0"/>
            <a:ext cx="13798331" cy="77724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3817600" cy="7772400"/>
          </a:xfrm>
          <a:custGeom>
            <a:avLst/>
            <a:gdLst/>
            <a:ahLst/>
            <a:cxnLst/>
            <a:rect l="l" t="t" r="r" b="b"/>
            <a:pathLst>
              <a:path w="13817600" h="7772400">
                <a:moveTo>
                  <a:pt x="13817600" y="0"/>
                </a:moveTo>
                <a:lnTo>
                  <a:pt x="0" y="0"/>
                </a:lnTo>
                <a:lnTo>
                  <a:pt x="0" y="7772400"/>
                </a:lnTo>
                <a:lnTo>
                  <a:pt x="13817600" y="7772400"/>
                </a:lnTo>
                <a:lnTo>
                  <a:pt x="13817600" y="0"/>
                </a:lnTo>
                <a:close/>
              </a:path>
            </a:pathLst>
          </a:custGeom>
          <a:solidFill>
            <a:srgbClr val="1B3768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0120" y="513326"/>
            <a:ext cx="4608480" cy="60978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850" b="0" dirty="0">
                <a:solidFill>
                  <a:srgbClr val="FFFFF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FOCUS-</a:t>
            </a:r>
            <a:r>
              <a:rPr sz="3850" b="0" spc="-10" dirty="0">
                <a:solidFill>
                  <a:srgbClr val="FFFFF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AREAS</a:t>
            </a:r>
            <a:endParaRPr sz="385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5683" y="5025637"/>
            <a:ext cx="11185525" cy="219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146685" indent="1270">
              <a:lnSpc>
                <a:spcPct val="100899"/>
              </a:lnSpc>
              <a:spcBef>
                <a:spcPts val="100"/>
              </a:spcBef>
            </a:pP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God’s</a:t>
            </a:r>
            <a:r>
              <a:rPr sz="2350" spc="-6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covenant</a:t>
            </a:r>
            <a:r>
              <a:rPr sz="2350" spc="-4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gift</a:t>
            </a:r>
            <a:r>
              <a:rPr sz="2350" spc="-6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is</a:t>
            </a:r>
            <a:r>
              <a:rPr sz="2350" spc="-5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His</a:t>
            </a:r>
            <a:r>
              <a:rPr sz="2350" spc="-4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presence:</a:t>
            </a:r>
            <a:r>
              <a:rPr sz="2350" spc="-6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the</a:t>
            </a:r>
            <a:r>
              <a:rPr sz="2350" spc="-4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Father</a:t>
            </a:r>
            <a:r>
              <a:rPr sz="2350" spc="-5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draws</a:t>
            </a:r>
            <a:r>
              <a:rPr sz="2350" spc="-6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us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through</a:t>
            </a:r>
            <a:r>
              <a:rPr sz="2350" spc="-5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the</a:t>
            </a:r>
            <a:r>
              <a:rPr sz="2350" spc="-4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Son</a:t>
            </a:r>
            <a:r>
              <a:rPr sz="2350" spc="-4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and</a:t>
            </a:r>
            <a:r>
              <a:rPr sz="2350" spc="-3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by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the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Spirit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into</a:t>
            </a:r>
            <a:r>
              <a:rPr sz="2350" spc="-4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life</a:t>
            </a:r>
            <a:r>
              <a:rPr sz="2350" spc="-5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that</a:t>
            </a:r>
            <a:r>
              <a:rPr sz="2350" spc="-4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abides</a:t>
            </a:r>
            <a:r>
              <a:rPr sz="2350" spc="-4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in</a:t>
            </a:r>
            <a:r>
              <a:rPr sz="2350" spc="-3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Him,</a:t>
            </a:r>
            <a:r>
              <a:rPr sz="2350" spc="-5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shaped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by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Scripture,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prayer,</a:t>
            </a:r>
            <a:r>
              <a:rPr sz="2350" spc="-5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and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worship.</a:t>
            </a:r>
            <a:endParaRPr sz="2350" dirty="0">
              <a:latin typeface="Segoe UI Emoji"/>
              <a:cs typeface="Segoe UI Emoji"/>
            </a:endParaRPr>
          </a:p>
          <a:p>
            <a:pPr marL="13335" marR="441959" indent="635">
              <a:lnSpc>
                <a:spcPct val="100899"/>
              </a:lnSpc>
              <a:spcBef>
                <a:spcPts val="10"/>
              </a:spcBef>
            </a:pP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Therefore,</a:t>
            </a:r>
            <a:r>
              <a:rPr sz="2350" spc="-4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we</a:t>
            </a:r>
            <a:r>
              <a:rPr sz="2350" spc="-7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will</a:t>
            </a:r>
            <a:r>
              <a:rPr sz="2350" spc="-3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renew</a:t>
            </a:r>
            <a:r>
              <a:rPr sz="2350" spc="-5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daily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and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household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rhythms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of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Scripture</a:t>
            </a:r>
            <a:r>
              <a:rPr sz="235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and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prayer, </a:t>
            </a:r>
            <a:endParaRPr lang="bg-BG" sz="2350" dirty="0">
              <a:solidFill>
                <a:srgbClr val="FFFFFF"/>
              </a:solidFill>
              <a:latin typeface="Segoe UI Emoji"/>
              <a:cs typeface="Segoe UI Emoji"/>
            </a:endParaRPr>
          </a:p>
          <a:p>
            <a:pPr marL="13335" marR="441959" indent="635">
              <a:lnSpc>
                <a:spcPct val="100899"/>
              </a:lnSpc>
              <a:spcBef>
                <a:spcPts val="10"/>
              </a:spcBef>
            </a:pP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re-</a:t>
            </a:r>
            <a:r>
              <a:rPr sz="2350" dirty="0" err="1">
                <a:solidFill>
                  <a:srgbClr val="FFFFFF"/>
                </a:solidFill>
                <a:latin typeface="Segoe UI Emoji"/>
                <a:cs typeface="Segoe UI Emoji"/>
              </a:rPr>
              <a:t>centre</a:t>
            </a:r>
            <a:r>
              <a:rPr sz="2350" spc="-4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congregational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worship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as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formative</a:t>
            </a:r>
            <a:r>
              <a:rPr sz="2350" spc="-5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encounter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with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the</a:t>
            </a:r>
            <a:r>
              <a:rPr sz="2350" spc="-3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living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God,</a:t>
            </a:r>
            <a:endParaRPr sz="2350" dirty="0">
              <a:latin typeface="Segoe UI Emoji"/>
              <a:cs typeface="Segoe UI Emoji"/>
            </a:endParaRPr>
          </a:p>
          <a:p>
            <a:pPr marL="12700" marR="5080">
              <a:lnSpc>
                <a:spcPct val="100899"/>
              </a:lnSpc>
              <a:spcBef>
                <a:spcPts val="10"/>
              </a:spcBef>
            </a:pP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build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pathway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for</a:t>
            </a:r>
            <a:r>
              <a:rPr sz="2350" spc="-4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deeper</a:t>
            </a:r>
            <a:r>
              <a:rPr sz="2350" spc="-5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biblical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understanding,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and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multiply</a:t>
            </a:r>
            <a:r>
              <a:rPr sz="2350" spc="-2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mentors</a:t>
            </a:r>
            <a:r>
              <a:rPr sz="2350" spc="-3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and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models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who</a:t>
            </a:r>
            <a:r>
              <a:rPr sz="2350" spc="-2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anchor</a:t>
            </a:r>
            <a:r>
              <a:rPr sz="2350" spc="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these</a:t>
            </a:r>
            <a:r>
              <a:rPr sz="235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practices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in</a:t>
            </a:r>
            <a:r>
              <a:rPr sz="2350" spc="-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dirty="0">
                <a:solidFill>
                  <a:srgbClr val="FFFFFF"/>
                </a:solidFill>
                <a:latin typeface="Segoe UI Emoji"/>
                <a:cs typeface="Segoe UI Emoji"/>
              </a:rPr>
              <a:t>ordinary</a:t>
            </a:r>
            <a:r>
              <a:rPr sz="2350" spc="-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Segoe UI Emoji"/>
                <a:cs typeface="Segoe UI Emoji"/>
              </a:rPr>
              <a:t>life.</a:t>
            </a:r>
            <a:endParaRPr sz="2350" dirty="0">
              <a:latin typeface="Segoe UI Emoji"/>
              <a:cs typeface="Segoe UI Emoj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2713" y="1979462"/>
            <a:ext cx="5254625" cy="1013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450" spc="-10" dirty="0">
                <a:solidFill>
                  <a:srgbClr val="F7BE17"/>
                </a:solidFill>
                <a:latin typeface="Nirmala Text"/>
                <a:cs typeface="Nirmala Text"/>
              </a:rPr>
              <a:t>COMMUNION</a:t>
            </a:r>
            <a:endParaRPr sz="6450" dirty="0">
              <a:latin typeface="Nirmala Text"/>
              <a:cs typeface="Nirmala Text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5264600" y="2195195"/>
            <a:ext cx="3685540" cy="2986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750" dirty="0">
                <a:solidFill>
                  <a:srgbClr val="F7BE17"/>
                </a:solidFill>
                <a:latin typeface="Chin up Buttercup Alt"/>
                <a:cs typeface="Chin up Buttercup Alt"/>
              </a:rPr>
              <a:t>with</a:t>
            </a:r>
            <a:r>
              <a:rPr sz="10750" spc="15" dirty="0">
                <a:solidFill>
                  <a:srgbClr val="F7BE17"/>
                </a:solidFill>
                <a:latin typeface="Chin up Buttercup Alt"/>
                <a:cs typeface="Chin up Buttercup Alt"/>
              </a:rPr>
              <a:t> </a:t>
            </a:r>
            <a:r>
              <a:rPr sz="19400" spc="-25" dirty="0">
                <a:solidFill>
                  <a:srgbClr val="F7BE17"/>
                </a:solidFill>
                <a:latin typeface="Chin up Buttercup Alt"/>
                <a:cs typeface="Chin up Buttercup Alt"/>
              </a:rPr>
              <a:t>God</a:t>
            </a:r>
            <a:endParaRPr sz="19400" dirty="0">
              <a:latin typeface="Chin up Buttercup Alt"/>
              <a:cs typeface="Chin up Buttercup A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9116" y="5775453"/>
            <a:ext cx="594360" cy="1280795"/>
          </a:xfrm>
          <a:custGeom>
            <a:avLst/>
            <a:gdLst/>
            <a:ahLst/>
            <a:cxnLst/>
            <a:rect l="l" t="t" r="r" b="b"/>
            <a:pathLst>
              <a:path w="594360" h="1280795">
                <a:moveTo>
                  <a:pt x="570321" y="0"/>
                </a:moveTo>
                <a:lnTo>
                  <a:pt x="527085" y="13415"/>
                </a:lnTo>
                <a:lnTo>
                  <a:pt x="395693" y="86834"/>
                </a:lnTo>
                <a:lnTo>
                  <a:pt x="310764" y="135821"/>
                </a:lnTo>
                <a:lnTo>
                  <a:pt x="242789" y="177681"/>
                </a:lnTo>
                <a:lnTo>
                  <a:pt x="210481" y="201787"/>
                </a:lnTo>
                <a:lnTo>
                  <a:pt x="181157" y="227383"/>
                </a:lnTo>
                <a:lnTo>
                  <a:pt x="133817" y="279568"/>
                </a:lnTo>
                <a:lnTo>
                  <a:pt x="114934" y="313362"/>
                </a:lnTo>
                <a:lnTo>
                  <a:pt x="117045" y="322059"/>
                </a:lnTo>
                <a:lnTo>
                  <a:pt x="121644" y="321190"/>
                </a:lnTo>
                <a:lnTo>
                  <a:pt x="131460" y="314604"/>
                </a:lnTo>
                <a:lnTo>
                  <a:pt x="146496" y="302303"/>
                </a:lnTo>
                <a:lnTo>
                  <a:pt x="188494" y="264779"/>
                </a:lnTo>
                <a:lnTo>
                  <a:pt x="208000" y="248005"/>
                </a:lnTo>
                <a:lnTo>
                  <a:pt x="240312" y="222656"/>
                </a:lnTo>
                <a:lnTo>
                  <a:pt x="291003" y="188859"/>
                </a:lnTo>
                <a:lnTo>
                  <a:pt x="339710" y="159038"/>
                </a:lnTo>
                <a:lnTo>
                  <a:pt x="386428" y="133195"/>
                </a:lnTo>
                <a:lnTo>
                  <a:pt x="431155" y="111328"/>
                </a:lnTo>
                <a:lnTo>
                  <a:pt x="405034" y="147986"/>
                </a:lnTo>
                <a:lnTo>
                  <a:pt x="379151" y="186395"/>
                </a:lnTo>
                <a:lnTo>
                  <a:pt x="353506" y="226554"/>
                </a:lnTo>
                <a:lnTo>
                  <a:pt x="328099" y="268463"/>
                </a:lnTo>
                <a:lnTo>
                  <a:pt x="302931" y="312121"/>
                </a:lnTo>
                <a:lnTo>
                  <a:pt x="278000" y="357529"/>
                </a:lnTo>
                <a:lnTo>
                  <a:pt x="253307" y="404686"/>
                </a:lnTo>
                <a:lnTo>
                  <a:pt x="228853" y="453593"/>
                </a:lnTo>
                <a:lnTo>
                  <a:pt x="204637" y="504249"/>
                </a:lnTo>
                <a:lnTo>
                  <a:pt x="180660" y="556653"/>
                </a:lnTo>
                <a:lnTo>
                  <a:pt x="157576" y="609833"/>
                </a:lnTo>
                <a:lnTo>
                  <a:pt x="136039" y="662019"/>
                </a:lnTo>
                <a:lnTo>
                  <a:pt x="116049" y="713211"/>
                </a:lnTo>
                <a:lnTo>
                  <a:pt x="97605" y="763409"/>
                </a:lnTo>
                <a:lnTo>
                  <a:pt x="80708" y="812613"/>
                </a:lnTo>
                <a:lnTo>
                  <a:pt x="65356" y="860823"/>
                </a:lnTo>
                <a:lnTo>
                  <a:pt x="51552" y="908039"/>
                </a:lnTo>
                <a:lnTo>
                  <a:pt x="39293" y="954261"/>
                </a:lnTo>
                <a:lnTo>
                  <a:pt x="28580" y="999489"/>
                </a:lnTo>
                <a:lnTo>
                  <a:pt x="19413" y="1043723"/>
                </a:lnTo>
                <a:lnTo>
                  <a:pt x="11792" y="1086962"/>
                </a:lnTo>
                <a:lnTo>
                  <a:pt x="5717" y="1129207"/>
                </a:lnTo>
                <a:lnTo>
                  <a:pt x="0" y="1192329"/>
                </a:lnTo>
                <a:lnTo>
                  <a:pt x="2733" y="1238553"/>
                </a:lnTo>
                <a:lnTo>
                  <a:pt x="13915" y="1267876"/>
                </a:lnTo>
                <a:lnTo>
                  <a:pt x="33543" y="1280299"/>
                </a:lnTo>
                <a:lnTo>
                  <a:pt x="53677" y="1275084"/>
                </a:lnTo>
                <a:lnTo>
                  <a:pt x="74304" y="1251478"/>
                </a:lnTo>
                <a:lnTo>
                  <a:pt x="95426" y="1209481"/>
                </a:lnTo>
                <a:lnTo>
                  <a:pt x="117045" y="1149096"/>
                </a:lnTo>
                <a:lnTo>
                  <a:pt x="128079" y="1113263"/>
                </a:lnTo>
                <a:lnTo>
                  <a:pt x="140383" y="1075502"/>
                </a:lnTo>
                <a:lnTo>
                  <a:pt x="153958" y="1035811"/>
                </a:lnTo>
                <a:lnTo>
                  <a:pt x="168804" y="994191"/>
                </a:lnTo>
                <a:lnTo>
                  <a:pt x="184920" y="950642"/>
                </a:lnTo>
                <a:lnTo>
                  <a:pt x="202307" y="905163"/>
                </a:lnTo>
                <a:lnTo>
                  <a:pt x="220964" y="857755"/>
                </a:lnTo>
                <a:lnTo>
                  <a:pt x="240892" y="808417"/>
                </a:lnTo>
                <a:lnTo>
                  <a:pt x="262090" y="757151"/>
                </a:lnTo>
                <a:lnTo>
                  <a:pt x="284559" y="703954"/>
                </a:lnTo>
                <a:lnTo>
                  <a:pt x="308299" y="648829"/>
                </a:lnTo>
                <a:lnTo>
                  <a:pt x="333309" y="591774"/>
                </a:lnTo>
                <a:lnTo>
                  <a:pt x="359590" y="532790"/>
                </a:lnTo>
                <a:lnTo>
                  <a:pt x="387226" y="474228"/>
                </a:lnTo>
                <a:lnTo>
                  <a:pt x="438669" y="366237"/>
                </a:lnTo>
                <a:lnTo>
                  <a:pt x="485007" y="270420"/>
                </a:lnTo>
                <a:lnTo>
                  <a:pt x="526241" y="186776"/>
                </a:lnTo>
                <a:lnTo>
                  <a:pt x="562371" y="115303"/>
                </a:lnTo>
                <a:lnTo>
                  <a:pt x="585236" y="64856"/>
                </a:lnTo>
                <a:lnTo>
                  <a:pt x="594183" y="28824"/>
                </a:lnTo>
                <a:lnTo>
                  <a:pt x="589212" y="7205"/>
                </a:lnTo>
                <a:lnTo>
                  <a:pt x="570321" y="0"/>
                </a:lnTo>
                <a:close/>
              </a:path>
            </a:pathLst>
          </a:custGeom>
          <a:solidFill>
            <a:srgbClr val="F1B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51833" y="2099833"/>
            <a:ext cx="706120" cy="796925"/>
            <a:chOff x="751833" y="2099833"/>
            <a:chExt cx="706120" cy="796925"/>
          </a:xfrm>
        </p:grpSpPr>
        <p:sp>
          <p:nvSpPr>
            <p:cNvPr id="10" name="object 10"/>
            <p:cNvSpPr/>
            <p:nvPr/>
          </p:nvSpPr>
          <p:spPr>
            <a:xfrm>
              <a:off x="860153" y="2692053"/>
              <a:ext cx="199390" cy="114935"/>
            </a:xfrm>
            <a:custGeom>
              <a:avLst/>
              <a:gdLst/>
              <a:ahLst/>
              <a:cxnLst/>
              <a:rect l="l" t="t" r="r" b="b"/>
              <a:pathLst>
                <a:path w="199390" h="114935">
                  <a:moveTo>
                    <a:pt x="199110" y="114858"/>
                  </a:moveTo>
                  <a:lnTo>
                    <a:pt x="0" y="0"/>
                  </a:lnTo>
                </a:path>
              </a:pathLst>
            </a:custGeom>
            <a:ln w="21056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95035" y="2383284"/>
              <a:ext cx="0" cy="229870"/>
            </a:xfrm>
            <a:custGeom>
              <a:avLst/>
              <a:gdLst/>
              <a:ahLst/>
              <a:cxnLst/>
              <a:rect l="l" t="t" r="r" b="b"/>
              <a:pathLst>
                <a:path h="229869">
                  <a:moveTo>
                    <a:pt x="0" y="229730"/>
                  </a:moveTo>
                  <a:lnTo>
                    <a:pt x="0" y="0"/>
                  </a:lnTo>
                </a:path>
              </a:pathLst>
            </a:custGeom>
            <a:ln w="21056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0153" y="2189388"/>
              <a:ext cx="199390" cy="114935"/>
            </a:xfrm>
            <a:custGeom>
              <a:avLst/>
              <a:gdLst/>
              <a:ahLst/>
              <a:cxnLst/>
              <a:rect l="l" t="t" r="r" b="b"/>
              <a:pathLst>
                <a:path w="199390" h="114935">
                  <a:moveTo>
                    <a:pt x="199110" y="0"/>
                  </a:moveTo>
                  <a:lnTo>
                    <a:pt x="0" y="114871"/>
                  </a:lnTo>
                </a:path>
              </a:pathLst>
            </a:custGeom>
            <a:ln w="21056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4687" y="2383284"/>
              <a:ext cx="0" cy="229870"/>
            </a:xfrm>
            <a:custGeom>
              <a:avLst/>
              <a:gdLst/>
              <a:ahLst/>
              <a:cxnLst/>
              <a:rect l="l" t="t" r="r" b="b"/>
              <a:pathLst>
                <a:path h="229869">
                  <a:moveTo>
                    <a:pt x="0" y="229730"/>
                  </a:moveTo>
                  <a:lnTo>
                    <a:pt x="0" y="0"/>
                  </a:lnTo>
                </a:path>
              </a:pathLst>
            </a:custGeom>
            <a:ln w="21056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0458" y="2189383"/>
              <a:ext cx="199390" cy="114935"/>
            </a:xfrm>
            <a:custGeom>
              <a:avLst/>
              <a:gdLst/>
              <a:ahLst/>
              <a:cxnLst/>
              <a:rect l="l" t="t" r="r" b="b"/>
              <a:pathLst>
                <a:path w="199390" h="114935">
                  <a:moveTo>
                    <a:pt x="199110" y="114871"/>
                  </a:moveTo>
                  <a:lnTo>
                    <a:pt x="0" y="0"/>
                  </a:lnTo>
                </a:path>
              </a:pathLst>
            </a:custGeom>
            <a:ln w="21056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0458" y="2692044"/>
              <a:ext cx="199390" cy="114935"/>
            </a:xfrm>
            <a:custGeom>
              <a:avLst/>
              <a:gdLst/>
              <a:ahLst/>
              <a:cxnLst/>
              <a:rect l="l" t="t" r="r" b="b"/>
              <a:pathLst>
                <a:path w="199390" h="114935">
                  <a:moveTo>
                    <a:pt x="199110" y="0"/>
                  </a:moveTo>
                  <a:lnTo>
                    <a:pt x="0" y="114858"/>
                  </a:lnTo>
                </a:path>
              </a:pathLst>
            </a:custGeom>
            <a:ln w="21056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2193" y="2110361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09" h="105410">
                  <a:moveTo>
                    <a:pt x="52666" y="0"/>
                  </a:moveTo>
                  <a:lnTo>
                    <a:pt x="73164" y="4140"/>
                  </a:lnTo>
                  <a:lnTo>
                    <a:pt x="89903" y="15430"/>
                  </a:lnTo>
                  <a:lnTo>
                    <a:pt x="101193" y="32169"/>
                  </a:lnTo>
                  <a:lnTo>
                    <a:pt x="105333" y="52666"/>
                  </a:lnTo>
                  <a:lnTo>
                    <a:pt x="101193" y="73164"/>
                  </a:lnTo>
                  <a:lnTo>
                    <a:pt x="89903" y="89890"/>
                  </a:lnTo>
                  <a:lnTo>
                    <a:pt x="73164" y="101180"/>
                  </a:lnTo>
                  <a:lnTo>
                    <a:pt x="52666" y="105321"/>
                  </a:lnTo>
                  <a:lnTo>
                    <a:pt x="32169" y="101180"/>
                  </a:lnTo>
                  <a:lnTo>
                    <a:pt x="15430" y="89890"/>
                  </a:lnTo>
                  <a:lnTo>
                    <a:pt x="4140" y="73164"/>
                  </a:lnTo>
                  <a:lnTo>
                    <a:pt x="0" y="52666"/>
                  </a:lnTo>
                  <a:lnTo>
                    <a:pt x="4140" y="32169"/>
                  </a:lnTo>
                  <a:lnTo>
                    <a:pt x="15430" y="15430"/>
                  </a:lnTo>
                  <a:lnTo>
                    <a:pt x="32169" y="4140"/>
                  </a:lnTo>
                  <a:lnTo>
                    <a:pt x="52666" y="0"/>
                  </a:lnTo>
                </a:path>
              </a:pathLst>
            </a:custGeom>
            <a:ln w="21056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2193" y="2780619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09" h="105410">
                  <a:moveTo>
                    <a:pt x="52666" y="105321"/>
                  </a:moveTo>
                  <a:lnTo>
                    <a:pt x="73164" y="101180"/>
                  </a:lnTo>
                  <a:lnTo>
                    <a:pt x="89903" y="89890"/>
                  </a:lnTo>
                  <a:lnTo>
                    <a:pt x="101193" y="73152"/>
                  </a:lnTo>
                  <a:lnTo>
                    <a:pt x="105333" y="52654"/>
                  </a:lnTo>
                  <a:lnTo>
                    <a:pt x="101193" y="32156"/>
                  </a:lnTo>
                  <a:lnTo>
                    <a:pt x="89903" y="15430"/>
                  </a:lnTo>
                  <a:lnTo>
                    <a:pt x="73164" y="4140"/>
                  </a:lnTo>
                  <a:lnTo>
                    <a:pt x="52666" y="0"/>
                  </a:lnTo>
                  <a:lnTo>
                    <a:pt x="32169" y="4140"/>
                  </a:lnTo>
                  <a:lnTo>
                    <a:pt x="15430" y="15430"/>
                  </a:lnTo>
                  <a:lnTo>
                    <a:pt x="4140" y="32156"/>
                  </a:lnTo>
                  <a:lnTo>
                    <a:pt x="0" y="52654"/>
                  </a:lnTo>
                  <a:lnTo>
                    <a:pt x="4140" y="73152"/>
                  </a:lnTo>
                  <a:lnTo>
                    <a:pt x="15430" y="89890"/>
                  </a:lnTo>
                  <a:lnTo>
                    <a:pt x="32169" y="101180"/>
                  </a:lnTo>
                  <a:lnTo>
                    <a:pt x="52666" y="105321"/>
                  </a:lnTo>
                </a:path>
              </a:pathLst>
            </a:custGeom>
            <a:ln w="21056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42819" y="2278313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78600" y="97878"/>
                  </a:moveTo>
                  <a:lnTo>
                    <a:pt x="58775" y="104546"/>
                  </a:lnTo>
                  <a:lnTo>
                    <a:pt x="38646" y="103136"/>
                  </a:lnTo>
                  <a:lnTo>
                    <a:pt x="20497" y="94284"/>
                  </a:lnTo>
                  <a:lnTo>
                    <a:pt x="6667" y="78600"/>
                  </a:lnTo>
                  <a:lnTo>
                    <a:pt x="0" y="58775"/>
                  </a:lnTo>
                  <a:lnTo>
                    <a:pt x="1396" y="38646"/>
                  </a:lnTo>
                  <a:lnTo>
                    <a:pt x="10248" y="20497"/>
                  </a:lnTo>
                  <a:lnTo>
                    <a:pt x="25933" y="6667"/>
                  </a:lnTo>
                  <a:lnTo>
                    <a:pt x="45758" y="0"/>
                  </a:lnTo>
                  <a:lnTo>
                    <a:pt x="65900" y="1409"/>
                  </a:lnTo>
                  <a:lnTo>
                    <a:pt x="84035" y="10261"/>
                  </a:lnTo>
                  <a:lnTo>
                    <a:pt x="97878" y="25933"/>
                  </a:lnTo>
                  <a:lnTo>
                    <a:pt x="104533" y="45758"/>
                  </a:lnTo>
                  <a:lnTo>
                    <a:pt x="103136" y="65900"/>
                  </a:lnTo>
                  <a:lnTo>
                    <a:pt x="94284" y="84048"/>
                  </a:lnTo>
                  <a:lnTo>
                    <a:pt x="78600" y="97878"/>
                  </a:lnTo>
                  <a:close/>
                </a:path>
              </a:pathLst>
            </a:custGeom>
            <a:ln w="21056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2361" y="2613442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78600" y="97878"/>
                  </a:moveTo>
                  <a:lnTo>
                    <a:pt x="94284" y="84048"/>
                  </a:lnTo>
                  <a:lnTo>
                    <a:pt x="103136" y="65900"/>
                  </a:lnTo>
                  <a:lnTo>
                    <a:pt x="104533" y="45758"/>
                  </a:lnTo>
                  <a:lnTo>
                    <a:pt x="97878" y="25933"/>
                  </a:lnTo>
                  <a:lnTo>
                    <a:pt x="84035" y="10261"/>
                  </a:lnTo>
                  <a:lnTo>
                    <a:pt x="65900" y="1409"/>
                  </a:lnTo>
                  <a:lnTo>
                    <a:pt x="45758" y="0"/>
                  </a:lnTo>
                  <a:lnTo>
                    <a:pt x="25933" y="6667"/>
                  </a:lnTo>
                  <a:lnTo>
                    <a:pt x="10248" y="20497"/>
                  </a:lnTo>
                  <a:lnTo>
                    <a:pt x="1397" y="38646"/>
                  </a:lnTo>
                  <a:lnTo>
                    <a:pt x="0" y="58775"/>
                  </a:lnTo>
                  <a:lnTo>
                    <a:pt x="6654" y="78600"/>
                  </a:lnTo>
                  <a:lnTo>
                    <a:pt x="20497" y="94284"/>
                  </a:lnTo>
                  <a:lnTo>
                    <a:pt x="38646" y="103136"/>
                  </a:lnTo>
                  <a:lnTo>
                    <a:pt x="58775" y="104546"/>
                  </a:lnTo>
                  <a:lnTo>
                    <a:pt x="78600" y="97878"/>
                  </a:lnTo>
                  <a:close/>
                </a:path>
              </a:pathLst>
            </a:custGeom>
            <a:ln w="21056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42825" y="2613442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25933" y="97878"/>
                  </a:moveTo>
                  <a:lnTo>
                    <a:pt x="10248" y="84048"/>
                  </a:lnTo>
                  <a:lnTo>
                    <a:pt x="1397" y="65900"/>
                  </a:lnTo>
                  <a:lnTo>
                    <a:pt x="0" y="45758"/>
                  </a:lnTo>
                  <a:lnTo>
                    <a:pt x="6654" y="25933"/>
                  </a:lnTo>
                  <a:lnTo>
                    <a:pt x="20497" y="10261"/>
                  </a:lnTo>
                  <a:lnTo>
                    <a:pt x="38633" y="1409"/>
                  </a:lnTo>
                  <a:lnTo>
                    <a:pt x="58775" y="0"/>
                  </a:lnTo>
                  <a:lnTo>
                    <a:pt x="78600" y="6667"/>
                  </a:lnTo>
                  <a:lnTo>
                    <a:pt x="94284" y="20497"/>
                  </a:lnTo>
                  <a:lnTo>
                    <a:pt x="103136" y="38646"/>
                  </a:lnTo>
                  <a:lnTo>
                    <a:pt x="104533" y="58775"/>
                  </a:lnTo>
                  <a:lnTo>
                    <a:pt x="97878" y="78600"/>
                  </a:lnTo>
                  <a:lnTo>
                    <a:pt x="84035" y="94284"/>
                  </a:lnTo>
                  <a:lnTo>
                    <a:pt x="65887" y="103136"/>
                  </a:lnTo>
                  <a:lnTo>
                    <a:pt x="45758" y="104546"/>
                  </a:lnTo>
                  <a:lnTo>
                    <a:pt x="25933" y="97878"/>
                  </a:lnTo>
                  <a:close/>
                </a:path>
              </a:pathLst>
            </a:custGeom>
            <a:ln w="21056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367" y="2278313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25933" y="97878"/>
                  </a:moveTo>
                  <a:lnTo>
                    <a:pt x="45758" y="104546"/>
                  </a:lnTo>
                  <a:lnTo>
                    <a:pt x="65887" y="103136"/>
                  </a:lnTo>
                  <a:lnTo>
                    <a:pt x="84035" y="94284"/>
                  </a:lnTo>
                  <a:lnTo>
                    <a:pt x="97878" y="78600"/>
                  </a:lnTo>
                  <a:lnTo>
                    <a:pt x="104533" y="58775"/>
                  </a:lnTo>
                  <a:lnTo>
                    <a:pt x="103136" y="38646"/>
                  </a:lnTo>
                  <a:lnTo>
                    <a:pt x="94284" y="20497"/>
                  </a:lnTo>
                  <a:lnTo>
                    <a:pt x="78600" y="6667"/>
                  </a:lnTo>
                  <a:lnTo>
                    <a:pt x="58775" y="0"/>
                  </a:lnTo>
                  <a:lnTo>
                    <a:pt x="38633" y="1409"/>
                  </a:lnTo>
                  <a:lnTo>
                    <a:pt x="20497" y="10261"/>
                  </a:lnTo>
                  <a:lnTo>
                    <a:pt x="6654" y="25933"/>
                  </a:lnTo>
                  <a:lnTo>
                    <a:pt x="0" y="45758"/>
                  </a:lnTo>
                  <a:lnTo>
                    <a:pt x="1397" y="65900"/>
                  </a:lnTo>
                  <a:lnTo>
                    <a:pt x="10248" y="84048"/>
                  </a:lnTo>
                  <a:lnTo>
                    <a:pt x="25933" y="97878"/>
                  </a:lnTo>
                  <a:close/>
                </a:path>
              </a:pathLst>
            </a:custGeom>
            <a:ln w="21056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5622" y="2352791"/>
              <a:ext cx="117475" cy="288290"/>
            </a:xfrm>
            <a:custGeom>
              <a:avLst/>
              <a:gdLst/>
              <a:ahLst/>
              <a:cxnLst/>
              <a:rect l="l" t="t" r="r" b="b"/>
              <a:pathLst>
                <a:path w="117475" h="288289">
                  <a:moveTo>
                    <a:pt x="117386" y="288099"/>
                  </a:moveTo>
                  <a:lnTo>
                    <a:pt x="106514" y="243992"/>
                  </a:lnTo>
                  <a:lnTo>
                    <a:pt x="106006" y="232791"/>
                  </a:lnTo>
                  <a:lnTo>
                    <a:pt x="106311" y="222237"/>
                  </a:lnTo>
                  <a:lnTo>
                    <a:pt x="107289" y="212407"/>
                  </a:lnTo>
                  <a:lnTo>
                    <a:pt x="108775" y="203339"/>
                  </a:lnTo>
                  <a:lnTo>
                    <a:pt x="110439" y="187337"/>
                  </a:lnTo>
                  <a:lnTo>
                    <a:pt x="98869" y="141351"/>
                  </a:lnTo>
                  <a:lnTo>
                    <a:pt x="24777" y="7391"/>
                  </a:lnTo>
                  <a:lnTo>
                    <a:pt x="13906" y="0"/>
                  </a:lnTo>
                  <a:lnTo>
                    <a:pt x="8864" y="4419"/>
                  </a:lnTo>
                  <a:lnTo>
                    <a:pt x="2133" y="10312"/>
                  </a:lnTo>
                  <a:lnTo>
                    <a:pt x="0" y="20307"/>
                  </a:lnTo>
                  <a:lnTo>
                    <a:pt x="3733" y="28689"/>
                  </a:lnTo>
                  <a:lnTo>
                    <a:pt x="43103" y="117322"/>
                  </a:lnTo>
                  <a:lnTo>
                    <a:pt x="52768" y="163525"/>
                  </a:lnTo>
                  <a:lnTo>
                    <a:pt x="53492" y="174612"/>
                  </a:lnTo>
                  <a:lnTo>
                    <a:pt x="54178" y="186004"/>
                  </a:lnTo>
                  <a:lnTo>
                    <a:pt x="54724" y="198094"/>
                  </a:lnTo>
                </a:path>
              </a:pathLst>
            </a:custGeom>
            <a:ln w="17868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21990" y="2474581"/>
              <a:ext cx="38735" cy="203835"/>
            </a:xfrm>
            <a:custGeom>
              <a:avLst/>
              <a:gdLst/>
              <a:ahLst/>
              <a:cxnLst/>
              <a:rect l="l" t="t" r="r" b="b"/>
              <a:pathLst>
                <a:path w="38734" h="203835">
                  <a:moveTo>
                    <a:pt x="37960" y="203276"/>
                  </a:moveTo>
                  <a:lnTo>
                    <a:pt x="11226" y="157276"/>
                  </a:lnTo>
                  <a:lnTo>
                    <a:pt x="0" y="124802"/>
                  </a:lnTo>
                  <a:lnTo>
                    <a:pt x="139" y="108839"/>
                  </a:lnTo>
                  <a:lnTo>
                    <a:pt x="1193" y="103873"/>
                  </a:lnTo>
                  <a:lnTo>
                    <a:pt x="2717" y="99263"/>
                  </a:lnTo>
                  <a:lnTo>
                    <a:pt x="4914" y="92354"/>
                  </a:lnTo>
                  <a:lnTo>
                    <a:pt x="13995" y="44450"/>
                  </a:lnTo>
                  <a:lnTo>
                    <a:pt x="14452" y="36474"/>
                  </a:lnTo>
                  <a:lnTo>
                    <a:pt x="14909" y="28498"/>
                  </a:lnTo>
                  <a:lnTo>
                    <a:pt x="35356" y="0"/>
                  </a:lnTo>
                  <a:lnTo>
                    <a:pt x="38709" y="0"/>
                  </a:lnTo>
                </a:path>
              </a:pathLst>
            </a:custGeom>
            <a:ln w="17868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6715" y="2352791"/>
              <a:ext cx="117475" cy="288290"/>
            </a:xfrm>
            <a:custGeom>
              <a:avLst/>
              <a:gdLst/>
              <a:ahLst/>
              <a:cxnLst/>
              <a:rect l="l" t="t" r="r" b="b"/>
              <a:pathLst>
                <a:path w="117475" h="288289">
                  <a:moveTo>
                    <a:pt x="0" y="288099"/>
                  </a:moveTo>
                  <a:lnTo>
                    <a:pt x="10858" y="243992"/>
                  </a:lnTo>
                  <a:lnTo>
                    <a:pt x="11366" y="232791"/>
                  </a:lnTo>
                  <a:lnTo>
                    <a:pt x="11074" y="222237"/>
                  </a:lnTo>
                  <a:lnTo>
                    <a:pt x="10096" y="212407"/>
                  </a:lnTo>
                  <a:lnTo>
                    <a:pt x="8610" y="203339"/>
                  </a:lnTo>
                  <a:lnTo>
                    <a:pt x="6946" y="187337"/>
                  </a:lnTo>
                  <a:lnTo>
                    <a:pt x="18516" y="141351"/>
                  </a:lnTo>
                  <a:lnTo>
                    <a:pt x="92608" y="7391"/>
                  </a:lnTo>
                  <a:lnTo>
                    <a:pt x="103479" y="0"/>
                  </a:lnTo>
                  <a:lnTo>
                    <a:pt x="108521" y="4419"/>
                  </a:lnTo>
                  <a:lnTo>
                    <a:pt x="115252" y="10312"/>
                  </a:lnTo>
                  <a:lnTo>
                    <a:pt x="117386" y="20307"/>
                  </a:lnTo>
                  <a:lnTo>
                    <a:pt x="113652" y="28689"/>
                  </a:lnTo>
                  <a:lnTo>
                    <a:pt x="74282" y="117322"/>
                  </a:lnTo>
                  <a:lnTo>
                    <a:pt x="64617" y="163525"/>
                  </a:lnTo>
                  <a:lnTo>
                    <a:pt x="63881" y="174612"/>
                  </a:lnTo>
                  <a:lnTo>
                    <a:pt x="63207" y="186004"/>
                  </a:lnTo>
                  <a:lnTo>
                    <a:pt x="62661" y="198094"/>
                  </a:lnTo>
                </a:path>
              </a:pathLst>
            </a:custGeom>
            <a:ln w="17868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49011" y="2474579"/>
              <a:ext cx="38735" cy="203835"/>
            </a:xfrm>
            <a:custGeom>
              <a:avLst/>
              <a:gdLst/>
              <a:ahLst/>
              <a:cxnLst/>
              <a:rect l="l" t="t" r="r" b="b"/>
              <a:pathLst>
                <a:path w="38734" h="203835">
                  <a:moveTo>
                    <a:pt x="0" y="0"/>
                  </a:moveTo>
                  <a:lnTo>
                    <a:pt x="3352" y="0"/>
                  </a:lnTo>
                  <a:lnTo>
                    <a:pt x="10985" y="1600"/>
                  </a:lnTo>
                  <a:lnTo>
                    <a:pt x="24282" y="36474"/>
                  </a:lnTo>
                  <a:lnTo>
                    <a:pt x="24726" y="44450"/>
                  </a:lnTo>
                  <a:lnTo>
                    <a:pt x="33807" y="92354"/>
                  </a:lnTo>
                  <a:lnTo>
                    <a:pt x="37528" y="103886"/>
                  </a:lnTo>
                  <a:lnTo>
                    <a:pt x="38582" y="108839"/>
                  </a:lnTo>
                  <a:lnTo>
                    <a:pt x="27495" y="157276"/>
                  </a:lnTo>
                  <a:lnTo>
                    <a:pt x="4584" y="197777"/>
                  </a:lnTo>
                  <a:lnTo>
                    <a:pt x="749" y="203276"/>
                  </a:lnTo>
                </a:path>
              </a:pathLst>
            </a:custGeom>
            <a:ln w="17868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4866" y="2287584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h="13335">
                  <a:moveTo>
                    <a:pt x="0" y="12725"/>
                  </a:moveTo>
                  <a:lnTo>
                    <a:pt x="0" y="0"/>
                  </a:lnTo>
                </a:path>
              </a:pathLst>
            </a:custGeom>
            <a:ln w="17868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8632" y="2301777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30">
                  <a:moveTo>
                    <a:pt x="0" y="11010"/>
                  </a:moveTo>
                  <a:lnTo>
                    <a:pt x="6019" y="0"/>
                  </a:lnTo>
                </a:path>
              </a:pathLst>
            </a:custGeom>
            <a:ln w="17868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80604" y="2340530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0" y="6324"/>
                  </a:moveTo>
                  <a:lnTo>
                    <a:pt x="10401" y="0"/>
                  </a:lnTo>
                </a:path>
              </a:pathLst>
            </a:custGeom>
            <a:ln w="17868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5080" y="2301777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30">
                  <a:moveTo>
                    <a:pt x="6019" y="11010"/>
                  </a:moveTo>
                  <a:lnTo>
                    <a:pt x="0" y="0"/>
                  </a:lnTo>
                </a:path>
              </a:pathLst>
            </a:custGeom>
            <a:ln w="17868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18726" y="2340530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10401" y="6324"/>
                  </a:moveTo>
                  <a:lnTo>
                    <a:pt x="0" y="0"/>
                  </a:lnTo>
                </a:path>
              </a:pathLst>
            </a:custGeom>
            <a:ln w="17868">
              <a:solidFill>
                <a:srgbClr val="FFD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0" y="2013129"/>
            <a:ext cx="219710" cy="3740785"/>
          </a:xfrm>
          <a:custGeom>
            <a:avLst/>
            <a:gdLst/>
            <a:ahLst/>
            <a:cxnLst/>
            <a:rect l="l" t="t" r="r" b="b"/>
            <a:pathLst>
              <a:path w="219710" h="3740785">
                <a:moveTo>
                  <a:pt x="0" y="0"/>
                </a:moveTo>
                <a:lnTo>
                  <a:pt x="0" y="3740353"/>
                </a:lnTo>
                <a:lnTo>
                  <a:pt x="219329" y="1870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817600" cy="7772400"/>
            <a:chOff x="0" y="0"/>
            <a:chExt cx="138176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720850" cy="7615555"/>
            </a:xfrm>
            <a:custGeom>
              <a:avLst/>
              <a:gdLst/>
              <a:ahLst/>
              <a:cxnLst/>
              <a:rect l="l" t="t" r="r" b="b"/>
              <a:pathLst>
                <a:path w="1720850" h="7615555">
                  <a:moveTo>
                    <a:pt x="1720354" y="0"/>
                  </a:moveTo>
                  <a:lnTo>
                    <a:pt x="0" y="0"/>
                  </a:lnTo>
                  <a:lnTo>
                    <a:pt x="0" y="7615161"/>
                  </a:lnTo>
                  <a:lnTo>
                    <a:pt x="1720354" y="7615161"/>
                  </a:lnTo>
                  <a:lnTo>
                    <a:pt x="1720354" y="0"/>
                  </a:lnTo>
                  <a:close/>
                </a:path>
              </a:pathLst>
            </a:custGeom>
            <a:solidFill>
              <a:srgbClr val="173155">
                <a:alpha val="478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91920" cy="7615555"/>
            </a:xfrm>
            <a:custGeom>
              <a:avLst/>
              <a:gdLst/>
              <a:ahLst/>
              <a:cxnLst/>
              <a:rect l="l" t="t" r="r" b="b"/>
              <a:pathLst>
                <a:path w="1391920" h="7615555">
                  <a:moveTo>
                    <a:pt x="1391348" y="0"/>
                  </a:moveTo>
                  <a:lnTo>
                    <a:pt x="0" y="0"/>
                  </a:lnTo>
                  <a:lnTo>
                    <a:pt x="0" y="7615161"/>
                  </a:lnTo>
                  <a:lnTo>
                    <a:pt x="1391348" y="7615161"/>
                  </a:lnTo>
                  <a:lnTo>
                    <a:pt x="1391348" y="0"/>
                  </a:lnTo>
                  <a:close/>
                </a:path>
              </a:pathLst>
            </a:custGeom>
            <a:solidFill>
              <a:srgbClr val="173155">
                <a:alpha val="7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15161"/>
              <a:ext cx="13817600" cy="157480"/>
            </a:xfrm>
            <a:custGeom>
              <a:avLst/>
              <a:gdLst/>
              <a:ahLst/>
              <a:cxnLst/>
              <a:rect l="l" t="t" r="r" b="b"/>
              <a:pathLst>
                <a:path w="13817600" h="157479">
                  <a:moveTo>
                    <a:pt x="13817600" y="0"/>
                  </a:moveTo>
                  <a:lnTo>
                    <a:pt x="0" y="0"/>
                  </a:lnTo>
                  <a:lnTo>
                    <a:pt x="0" y="157238"/>
                  </a:lnTo>
                  <a:lnTo>
                    <a:pt x="13817600" y="157238"/>
                  </a:lnTo>
                  <a:lnTo>
                    <a:pt x="13817600" y="0"/>
                  </a:lnTo>
                  <a:close/>
                </a:path>
              </a:pathLst>
            </a:custGeom>
            <a:solidFill>
              <a:srgbClr val="F1B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6957" y="951763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4">
                  <a:moveTo>
                    <a:pt x="182854" y="105486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8174" y="668209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6957" y="490136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79" h="106045">
                  <a:moveTo>
                    <a:pt x="182854" y="0"/>
                  </a:moveTo>
                  <a:lnTo>
                    <a:pt x="0" y="105498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5202" y="668209"/>
              <a:ext cx="0" cy="211454"/>
            </a:xfrm>
            <a:custGeom>
              <a:avLst/>
              <a:gdLst/>
              <a:ahLst/>
              <a:cxnLst/>
              <a:rect l="l" t="t" r="r" b="b"/>
              <a:pathLst>
                <a:path h="211455">
                  <a:moveTo>
                    <a:pt x="0" y="210972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3565" y="490128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5">
                  <a:moveTo>
                    <a:pt x="182854" y="105498"/>
                  </a:moveTo>
                  <a:lnTo>
                    <a:pt x="0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3565" y="951760"/>
              <a:ext cx="182880" cy="106045"/>
            </a:xfrm>
            <a:custGeom>
              <a:avLst/>
              <a:gdLst/>
              <a:ahLst/>
              <a:cxnLst/>
              <a:rect l="l" t="t" r="r" b="b"/>
              <a:pathLst>
                <a:path w="182880" h="106044">
                  <a:moveTo>
                    <a:pt x="182854" y="0"/>
                  </a:moveTo>
                  <a:lnTo>
                    <a:pt x="0" y="105486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3326" y="417559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8361" y="0"/>
                  </a:moveTo>
                  <a:lnTo>
                    <a:pt x="67183" y="3797"/>
                  </a:lnTo>
                  <a:lnTo>
                    <a:pt x="82562" y="14160"/>
                  </a:lnTo>
                  <a:lnTo>
                    <a:pt x="92925" y="29540"/>
                  </a:lnTo>
                  <a:lnTo>
                    <a:pt x="96723" y="48361"/>
                  </a:lnTo>
                  <a:lnTo>
                    <a:pt x="92925" y="67183"/>
                  </a:lnTo>
                  <a:lnTo>
                    <a:pt x="82562" y="82562"/>
                  </a:lnTo>
                  <a:lnTo>
                    <a:pt x="67183" y="92925"/>
                  </a:lnTo>
                  <a:lnTo>
                    <a:pt x="48361" y="96723"/>
                  </a:lnTo>
                  <a:lnTo>
                    <a:pt x="29540" y="92925"/>
                  </a:lnTo>
                  <a:lnTo>
                    <a:pt x="14160" y="82562"/>
                  </a:lnTo>
                  <a:lnTo>
                    <a:pt x="3797" y="67183"/>
                  </a:lnTo>
                  <a:lnTo>
                    <a:pt x="0" y="48361"/>
                  </a:lnTo>
                  <a:lnTo>
                    <a:pt x="3797" y="29540"/>
                  </a:lnTo>
                  <a:lnTo>
                    <a:pt x="14160" y="14160"/>
                  </a:lnTo>
                  <a:lnTo>
                    <a:pt x="29540" y="3797"/>
                  </a:lnTo>
                  <a:lnTo>
                    <a:pt x="48361" y="0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3326" y="1033103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5">
                  <a:moveTo>
                    <a:pt x="48361" y="96723"/>
                  </a:moveTo>
                  <a:lnTo>
                    <a:pt x="67183" y="92925"/>
                  </a:lnTo>
                  <a:lnTo>
                    <a:pt x="82562" y="82549"/>
                  </a:lnTo>
                  <a:lnTo>
                    <a:pt x="92925" y="67182"/>
                  </a:lnTo>
                  <a:lnTo>
                    <a:pt x="96723" y="48361"/>
                  </a:lnTo>
                  <a:lnTo>
                    <a:pt x="92925" y="29527"/>
                  </a:lnTo>
                  <a:lnTo>
                    <a:pt x="82562" y="14160"/>
                  </a:lnTo>
                  <a:lnTo>
                    <a:pt x="67183" y="3797"/>
                  </a:lnTo>
                  <a:lnTo>
                    <a:pt x="48361" y="0"/>
                  </a:lnTo>
                  <a:lnTo>
                    <a:pt x="29540" y="3797"/>
                  </a:lnTo>
                  <a:lnTo>
                    <a:pt x="14160" y="14160"/>
                  </a:lnTo>
                  <a:lnTo>
                    <a:pt x="3797" y="29527"/>
                  </a:lnTo>
                  <a:lnTo>
                    <a:pt x="0" y="48361"/>
                  </a:lnTo>
                  <a:lnTo>
                    <a:pt x="3797" y="67182"/>
                  </a:lnTo>
                  <a:lnTo>
                    <a:pt x="14160" y="82549"/>
                  </a:lnTo>
                  <a:lnTo>
                    <a:pt x="29540" y="92925"/>
                  </a:lnTo>
                  <a:lnTo>
                    <a:pt x="48361" y="96723"/>
                  </a:lnTo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0220" y="571802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20">
                  <a:moveTo>
                    <a:pt x="72186" y="89890"/>
                  </a:moveTo>
                  <a:lnTo>
                    <a:pt x="53987" y="96011"/>
                  </a:lnTo>
                  <a:lnTo>
                    <a:pt x="35496" y="94716"/>
                  </a:lnTo>
                  <a:lnTo>
                    <a:pt x="18821" y="86588"/>
                  </a:lnTo>
                  <a:lnTo>
                    <a:pt x="6108" y="72186"/>
                  </a:lnTo>
                  <a:lnTo>
                    <a:pt x="0" y="53987"/>
                  </a:lnTo>
                  <a:lnTo>
                    <a:pt x="1282" y="35496"/>
                  </a:lnTo>
                  <a:lnTo>
                    <a:pt x="9423" y="18834"/>
                  </a:lnTo>
                  <a:lnTo>
                    <a:pt x="23825" y="6121"/>
                  </a:lnTo>
                  <a:lnTo>
                    <a:pt x="42024" y="0"/>
                  </a:lnTo>
                  <a:lnTo>
                    <a:pt x="60515" y="1295"/>
                  </a:lnTo>
                  <a:lnTo>
                    <a:pt x="77177" y="9423"/>
                  </a:lnTo>
                  <a:lnTo>
                    <a:pt x="89890" y="23825"/>
                  </a:lnTo>
                  <a:lnTo>
                    <a:pt x="96011" y="42036"/>
                  </a:lnTo>
                  <a:lnTo>
                    <a:pt x="94716" y="60528"/>
                  </a:lnTo>
                  <a:lnTo>
                    <a:pt x="86588" y="77190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7145" y="879571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72186" y="89890"/>
                  </a:moveTo>
                  <a:lnTo>
                    <a:pt x="86588" y="77190"/>
                  </a:lnTo>
                  <a:lnTo>
                    <a:pt x="94716" y="60528"/>
                  </a:lnTo>
                  <a:lnTo>
                    <a:pt x="96012" y="42024"/>
                  </a:lnTo>
                  <a:lnTo>
                    <a:pt x="89890" y="23812"/>
                  </a:lnTo>
                  <a:lnTo>
                    <a:pt x="77177" y="9423"/>
                  </a:lnTo>
                  <a:lnTo>
                    <a:pt x="60515" y="1295"/>
                  </a:lnTo>
                  <a:lnTo>
                    <a:pt x="42024" y="0"/>
                  </a:lnTo>
                  <a:lnTo>
                    <a:pt x="23825" y="6121"/>
                  </a:lnTo>
                  <a:lnTo>
                    <a:pt x="9423" y="18821"/>
                  </a:lnTo>
                  <a:lnTo>
                    <a:pt x="1282" y="35483"/>
                  </a:lnTo>
                  <a:lnTo>
                    <a:pt x="0" y="53987"/>
                  </a:lnTo>
                  <a:lnTo>
                    <a:pt x="6108" y="72186"/>
                  </a:lnTo>
                  <a:lnTo>
                    <a:pt x="18821" y="86588"/>
                  </a:lnTo>
                  <a:lnTo>
                    <a:pt x="35496" y="94716"/>
                  </a:lnTo>
                  <a:lnTo>
                    <a:pt x="53987" y="96011"/>
                  </a:lnTo>
                  <a:lnTo>
                    <a:pt x="72186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0217" y="879571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19" h="96519">
                  <a:moveTo>
                    <a:pt x="23825" y="89890"/>
                  </a:moveTo>
                  <a:lnTo>
                    <a:pt x="9423" y="77190"/>
                  </a:lnTo>
                  <a:lnTo>
                    <a:pt x="1295" y="60528"/>
                  </a:lnTo>
                  <a:lnTo>
                    <a:pt x="0" y="42024"/>
                  </a:lnTo>
                  <a:lnTo>
                    <a:pt x="6134" y="23812"/>
                  </a:lnTo>
                  <a:lnTo>
                    <a:pt x="18834" y="9423"/>
                  </a:lnTo>
                  <a:lnTo>
                    <a:pt x="35496" y="1295"/>
                  </a:lnTo>
                  <a:lnTo>
                    <a:pt x="53987" y="0"/>
                  </a:lnTo>
                  <a:lnTo>
                    <a:pt x="72186" y="6121"/>
                  </a:lnTo>
                  <a:lnTo>
                    <a:pt x="86588" y="18821"/>
                  </a:lnTo>
                  <a:lnTo>
                    <a:pt x="94729" y="35483"/>
                  </a:lnTo>
                  <a:lnTo>
                    <a:pt x="96012" y="53987"/>
                  </a:lnTo>
                  <a:lnTo>
                    <a:pt x="89903" y="72186"/>
                  </a:lnTo>
                  <a:lnTo>
                    <a:pt x="77190" y="86588"/>
                  </a:lnTo>
                  <a:lnTo>
                    <a:pt x="60528" y="94716"/>
                  </a:lnTo>
                  <a:lnTo>
                    <a:pt x="42024" y="96011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7143" y="571802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23825" y="89890"/>
                  </a:moveTo>
                  <a:lnTo>
                    <a:pt x="42024" y="96011"/>
                  </a:lnTo>
                  <a:lnTo>
                    <a:pt x="60528" y="94716"/>
                  </a:lnTo>
                  <a:lnTo>
                    <a:pt x="77190" y="86588"/>
                  </a:lnTo>
                  <a:lnTo>
                    <a:pt x="89903" y="72186"/>
                  </a:lnTo>
                  <a:lnTo>
                    <a:pt x="96012" y="53987"/>
                  </a:lnTo>
                  <a:lnTo>
                    <a:pt x="94729" y="35496"/>
                  </a:lnTo>
                  <a:lnTo>
                    <a:pt x="86588" y="18834"/>
                  </a:lnTo>
                  <a:lnTo>
                    <a:pt x="72186" y="6121"/>
                  </a:lnTo>
                  <a:lnTo>
                    <a:pt x="53987" y="0"/>
                  </a:lnTo>
                  <a:lnTo>
                    <a:pt x="35496" y="1295"/>
                  </a:lnTo>
                  <a:lnTo>
                    <a:pt x="18834" y="9423"/>
                  </a:lnTo>
                  <a:lnTo>
                    <a:pt x="6134" y="23825"/>
                  </a:lnTo>
                  <a:lnTo>
                    <a:pt x="0" y="42036"/>
                  </a:lnTo>
                  <a:lnTo>
                    <a:pt x="1295" y="60528"/>
                  </a:lnTo>
                  <a:lnTo>
                    <a:pt x="9423" y="77190"/>
                  </a:lnTo>
                  <a:lnTo>
                    <a:pt x="23825" y="89890"/>
                  </a:lnTo>
                  <a:close/>
                </a:path>
              </a:pathLst>
            </a:custGeom>
            <a:ln w="19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1577" y="640191"/>
              <a:ext cx="107950" cy="264795"/>
            </a:xfrm>
            <a:custGeom>
              <a:avLst/>
              <a:gdLst/>
              <a:ahLst/>
              <a:cxnLst/>
              <a:rect l="l" t="t" r="r" b="b"/>
              <a:pathLst>
                <a:path w="107950" h="264794">
                  <a:moveTo>
                    <a:pt x="107797" y="264591"/>
                  </a:moveTo>
                  <a:lnTo>
                    <a:pt x="97815" y="224078"/>
                  </a:lnTo>
                  <a:lnTo>
                    <a:pt x="97345" y="213791"/>
                  </a:lnTo>
                  <a:lnTo>
                    <a:pt x="97624" y="204101"/>
                  </a:lnTo>
                  <a:lnTo>
                    <a:pt x="98526" y="195071"/>
                  </a:lnTo>
                  <a:lnTo>
                    <a:pt x="99898" y="186740"/>
                  </a:lnTo>
                  <a:lnTo>
                    <a:pt x="101422" y="172046"/>
                  </a:lnTo>
                  <a:lnTo>
                    <a:pt x="90805" y="129832"/>
                  </a:lnTo>
                  <a:lnTo>
                    <a:pt x="22745" y="6794"/>
                  </a:lnTo>
                  <a:lnTo>
                    <a:pt x="12763" y="0"/>
                  </a:lnTo>
                  <a:lnTo>
                    <a:pt x="8127" y="4063"/>
                  </a:lnTo>
                  <a:lnTo>
                    <a:pt x="1943" y="9474"/>
                  </a:lnTo>
                  <a:lnTo>
                    <a:pt x="0" y="18656"/>
                  </a:lnTo>
                  <a:lnTo>
                    <a:pt x="3428" y="26352"/>
                  </a:lnTo>
                  <a:lnTo>
                    <a:pt x="39585" y="107759"/>
                  </a:lnTo>
                  <a:lnTo>
                    <a:pt x="48450" y="150190"/>
                  </a:lnTo>
                  <a:lnTo>
                    <a:pt x="49123" y="160375"/>
                  </a:lnTo>
                  <a:lnTo>
                    <a:pt x="49745" y="170840"/>
                  </a:lnTo>
                  <a:lnTo>
                    <a:pt x="50253" y="181927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7419" y="752040"/>
              <a:ext cx="35560" cy="186690"/>
            </a:xfrm>
            <a:custGeom>
              <a:avLst/>
              <a:gdLst/>
              <a:ahLst/>
              <a:cxnLst/>
              <a:rect l="l" t="t" r="r" b="b"/>
              <a:pathLst>
                <a:path w="35559" h="186690">
                  <a:moveTo>
                    <a:pt x="34861" y="186690"/>
                  </a:moveTo>
                  <a:lnTo>
                    <a:pt x="10312" y="144437"/>
                  </a:lnTo>
                  <a:lnTo>
                    <a:pt x="0" y="114630"/>
                  </a:lnTo>
                  <a:lnTo>
                    <a:pt x="126" y="99961"/>
                  </a:lnTo>
                  <a:lnTo>
                    <a:pt x="1231" y="92608"/>
                  </a:lnTo>
                  <a:lnTo>
                    <a:pt x="2920" y="92544"/>
                  </a:lnTo>
                  <a:lnTo>
                    <a:pt x="7353" y="73939"/>
                  </a:lnTo>
                  <a:lnTo>
                    <a:pt x="13271" y="33515"/>
                  </a:lnTo>
                  <a:lnTo>
                    <a:pt x="13690" y="26187"/>
                  </a:lnTo>
                  <a:lnTo>
                    <a:pt x="14122" y="18859"/>
                  </a:lnTo>
                  <a:lnTo>
                    <a:pt x="14465" y="8343"/>
                  </a:lnTo>
                  <a:lnTo>
                    <a:pt x="22567" y="0"/>
                  </a:lnTo>
                  <a:lnTo>
                    <a:pt x="32473" y="0"/>
                  </a:lnTo>
                  <a:lnTo>
                    <a:pt x="35559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4001" y="640191"/>
              <a:ext cx="107950" cy="264795"/>
            </a:xfrm>
            <a:custGeom>
              <a:avLst/>
              <a:gdLst/>
              <a:ahLst/>
              <a:cxnLst/>
              <a:rect l="l" t="t" r="r" b="b"/>
              <a:pathLst>
                <a:path w="107950" h="264794">
                  <a:moveTo>
                    <a:pt x="0" y="264591"/>
                  </a:moveTo>
                  <a:lnTo>
                    <a:pt x="9982" y="224078"/>
                  </a:lnTo>
                  <a:lnTo>
                    <a:pt x="10452" y="213791"/>
                  </a:lnTo>
                  <a:lnTo>
                    <a:pt x="10172" y="204101"/>
                  </a:lnTo>
                  <a:lnTo>
                    <a:pt x="9271" y="195071"/>
                  </a:lnTo>
                  <a:lnTo>
                    <a:pt x="7899" y="186740"/>
                  </a:lnTo>
                  <a:lnTo>
                    <a:pt x="6375" y="172046"/>
                  </a:lnTo>
                  <a:lnTo>
                    <a:pt x="16992" y="129832"/>
                  </a:lnTo>
                  <a:lnTo>
                    <a:pt x="85051" y="6794"/>
                  </a:lnTo>
                  <a:lnTo>
                    <a:pt x="95034" y="0"/>
                  </a:lnTo>
                  <a:lnTo>
                    <a:pt x="99669" y="4063"/>
                  </a:lnTo>
                  <a:lnTo>
                    <a:pt x="105854" y="9474"/>
                  </a:lnTo>
                  <a:lnTo>
                    <a:pt x="107797" y="18656"/>
                  </a:lnTo>
                  <a:lnTo>
                    <a:pt x="104368" y="26352"/>
                  </a:lnTo>
                  <a:lnTo>
                    <a:pt x="68211" y="107759"/>
                  </a:lnTo>
                  <a:lnTo>
                    <a:pt x="59347" y="150190"/>
                  </a:lnTo>
                  <a:lnTo>
                    <a:pt x="58674" y="160375"/>
                  </a:lnTo>
                  <a:lnTo>
                    <a:pt x="58051" y="170840"/>
                  </a:lnTo>
                  <a:lnTo>
                    <a:pt x="57543" y="181927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0397" y="752044"/>
              <a:ext cx="35560" cy="186690"/>
            </a:xfrm>
            <a:custGeom>
              <a:avLst/>
              <a:gdLst/>
              <a:ahLst/>
              <a:cxnLst/>
              <a:rect l="l" t="t" r="r" b="b"/>
              <a:pathLst>
                <a:path w="35559" h="186690">
                  <a:moveTo>
                    <a:pt x="0" y="0"/>
                  </a:moveTo>
                  <a:lnTo>
                    <a:pt x="3086" y="0"/>
                  </a:lnTo>
                  <a:lnTo>
                    <a:pt x="12992" y="0"/>
                  </a:lnTo>
                  <a:lnTo>
                    <a:pt x="21094" y="8343"/>
                  </a:lnTo>
                  <a:lnTo>
                    <a:pt x="21450" y="18846"/>
                  </a:lnTo>
                  <a:lnTo>
                    <a:pt x="21882" y="26174"/>
                  </a:lnTo>
                  <a:lnTo>
                    <a:pt x="22288" y="33502"/>
                  </a:lnTo>
                  <a:lnTo>
                    <a:pt x="32638" y="92544"/>
                  </a:lnTo>
                  <a:lnTo>
                    <a:pt x="34328" y="92595"/>
                  </a:lnTo>
                  <a:lnTo>
                    <a:pt x="35433" y="99961"/>
                  </a:lnTo>
                  <a:lnTo>
                    <a:pt x="25247" y="144437"/>
                  </a:lnTo>
                  <a:lnTo>
                    <a:pt x="4203" y="181635"/>
                  </a:lnTo>
                  <a:lnTo>
                    <a:pt x="698" y="18669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1691" y="580321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5">
                  <a:moveTo>
                    <a:pt x="0" y="11683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1887" y="593363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0" y="10096"/>
                  </a:moveTo>
                  <a:lnTo>
                    <a:pt x="5524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1249" y="628931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0" y="5816"/>
                  </a:moveTo>
                  <a:lnTo>
                    <a:pt x="955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5976" y="593363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5" h="10159">
                  <a:moveTo>
                    <a:pt x="5524" y="10096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2585" y="628931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9550" y="5816"/>
                  </a:moveTo>
                  <a:lnTo>
                    <a:pt x="0" y="0"/>
                  </a:lnTo>
                </a:path>
              </a:pathLst>
            </a:custGeom>
            <a:ln w="1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386200" y="1571339"/>
            <a:ext cx="9385935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REVITALISE</a:t>
            </a:r>
            <a:r>
              <a:rPr sz="4300" b="1" spc="-17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AND</a:t>
            </a:r>
            <a:r>
              <a:rPr sz="4300" b="1" spc="-13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FOSTER</a:t>
            </a:r>
            <a:r>
              <a:rPr sz="4300" b="1" spc="-8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10" dirty="0">
                <a:solidFill>
                  <a:srgbClr val="F1B91B"/>
                </a:solidFill>
                <a:latin typeface="Nirmala Text"/>
                <a:cs typeface="Nirmala Text"/>
              </a:rPr>
              <a:t>PERSONAL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AND</a:t>
            </a:r>
            <a:r>
              <a:rPr sz="4300" b="1" spc="-18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FAMILY</a:t>
            </a:r>
            <a:r>
              <a:rPr sz="4300" b="1" spc="-80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dirty="0">
                <a:solidFill>
                  <a:srgbClr val="F1B91B"/>
                </a:solidFill>
                <a:latin typeface="Nirmala Text"/>
                <a:cs typeface="Nirmala Text"/>
              </a:rPr>
              <a:t>SPIRITUAL</a:t>
            </a:r>
            <a:r>
              <a:rPr sz="4300" b="1" spc="-155" dirty="0">
                <a:solidFill>
                  <a:srgbClr val="F1B91B"/>
                </a:solidFill>
                <a:latin typeface="Nirmala Text"/>
                <a:cs typeface="Nirmala Text"/>
              </a:rPr>
              <a:t> </a:t>
            </a:r>
            <a:r>
              <a:rPr sz="4300" b="1" spc="-20" dirty="0">
                <a:solidFill>
                  <a:srgbClr val="F1B91B"/>
                </a:solidFill>
                <a:latin typeface="Nirmala Text"/>
                <a:cs typeface="Nirmala Text"/>
              </a:rPr>
              <a:t>LIFE</a:t>
            </a:r>
            <a:endParaRPr sz="4300" dirty="0">
              <a:latin typeface="Nirmala Text"/>
              <a:cs typeface="Nirmala Tex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84227" y="3505200"/>
            <a:ext cx="11153973" cy="2945678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4604">
              <a:spcBef>
                <a:spcPts val="1670"/>
              </a:spcBef>
            </a:pPr>
            <a:r>
              <a:rPr lang="en-US" sz="320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</a:t>
            </a:r>
            <a:r>
              <a:rPr lang="en-US" sz="3200" spc="-11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spc="-10" dirty="0">
                <a:solidFill>
                  <a:srgbClr val="F1B91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GOALS: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4604">
              <a:lnSpc>
                <a:spcPct val="100000"/>
              </a:lnSpc>
              <a:spcBef>
                <a:spcPts val="1670"/>
              </a:spcBef>
            </a:pP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Enhance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sz="3000" b="1" spc="-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3000" b="1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Increase:</a:t>
            </a:r>
            <a:endParaRPr sz="3000" b="1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4604">
              <a:lnSpc>
                <a:spcPct val="100000"/>
              </a:lnSpc>
              <a:spcBef>
                <a:spcPts val="1325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6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Personal</a:t>
            </a:r>
            <a:r>
              <a:rPr sz="2600" b="0" spc="-12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prayer</a:t>
            </a:r>
            <a:r>
              <a:rPr sz="2600" b="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1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bible</a:t>
            </a:r>
            <a:r>
              <a:rPr sz="2600" b="0" spc="-10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study</a:t>
            </a:r>
            <a:r>
              <a:rPr sz="2600" b="0" spc="-114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b="0" spc="-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practice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,</a:t>
            </a:r>
            <a:r>
              <a:rPr sz="2600" b="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small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group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participation.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3335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5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Regular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family</a:t>
            </a:r>
            <a:r>
              <a:rPr sz="2600" b="0" spc="-1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worship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natural</a:t>
            </a:r>
            <a:r>
              <a:rPr sz="2600" b="0" spc="-9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600" b="0" spc="-4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integration</a:t>
            </a:r>
            <a:r>
              <a:rPr sz="2600" b="0" spc="-10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faith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</a:t>
            </a:r>
            <a:r>
              <a:rPr sz="2600" b="0" spc="-7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daily</a:t>
            </a:r>
            <a:r>
              <a:rPr sz="2600" b="0" spc="-8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routines.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»</a:t>
            </a:r>
            <a:r>
              <a:rPr sz="2600" spc="70" dirty="0">
                <a:solidFill>
                  <a:srgbClr val="F1B91B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Participation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in</a:t>
            </a:r>
            <a:r>
              <a:rPr sz="2600" b="0" spc="-8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prayer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meetings</a:t>
            </a:r>
            <a:r>
              <a:rPr sz="2600" b="0" spc="-1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and</a:t>
            </a:r>
            <a:r>
              <a:rPr sz="2600" b="0" spc="-8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special</a:t>
            </a:r>
            <a:r>
              <a:rPr sz="2600" b="0" spc="-1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weeks</a:t>
            </a:r>
            <a:r>
              <a:rPr sz="2600" b="0" spc="-125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of</a:t>
            </a:r>
            <a:r>
              <a:rPr sz="2600" b="0" spc="-9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sz="2600" b="0" spc="-10" dirty="0">
                <a:solidFill>
                  <a:srgbClr val="221F1F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prayer.</a:t>
            </a:r>
            <a:endParaRPr sz="2600" dirty="0"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3776" y="1864684"/>
            <a:ext cx="436880" cy="4712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265"/>
              </a:lnSpc>
            </a:pPr>
            <a:r>
              <a:rPr sz="3250" spc="-35" dirty="0">
                <a:solidFill>
                  <a:srgbClr val="FFFFFF"/>
                </a:solidFill>
                <a:latin typeface="Nirmala Text"/>
                <a:cs typeface="Nirmala Text"/>
              </a:rPr>
              <a:t>COMMUNION</a:t>
            </a:r>
            <a:r>
              <a:rPr sz="3250" spc="-175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3250" dirty="0">
                <a:solidFill>
                  <a:srgbClr val="FFFFFF"/>
                </a:solidFill>
                <a:latin typeface="Nirmala Text"/>
                <a:cs typeface="Nirmala Text"/>
              </a:rPr>
              <a:t>WITH</a:t>
            </a:r>
            <a:r>
              <a:rPr sz="3250" spc="-140" dirty="0">
                <a:solidFill>
                  <a:srgbClr val="FFFFFF"/>
                </a:solidFill>
                <a:latin typeface="Nirmala Text"/>
                <a:cs typeface="Nirmala Text"/>
              </a:rPr>
              <a:t> </a:t>
            </a:r>
            <a:r>
              <a:rPr sz="3250" spc="-25" dirty="0">
                <a:solidFill>
                  <a:srgbClr val="FFFFFF"/>
                </a:solidFill>
                <a:latin typeface="Nirmala Text"/>
                <a:cs typeface="Nirmala Text"/>
              </a:rPr>
              <a:t>GOD</a:t>
            </a:r>
            <a:endParaRPr sz="3250" dirty="0">
              <a:latin typeface="Nirmala Text"/>
              <a:cs typeface="Nirmala Tex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056193" y="243306"/>
            <a:ext cx="776605" cy="7452995"/>
            <a:chOff x="2056193" y="243306"/>
            <a:chExt cx="776605" cy="7452995"/>
          </a:xfrm>
        </p:grpSpPr>
        <p:sp>
          <p:nvSpPr>
            <p:cNvPr id="31" name="object 31"/>
            <p:cNvSpPr/>
            <p:nvPr/>
          </p:nvSpPr>
          <p:spPr>
            <a:xfrm>
              <a:off x="2138438" y="1588911"/>
              <a:ext cx="0" cy="1535430"/>
            </a:xfrm>
            <a:custGeom>
              <a:avLst/>
              <a:gdLst/>
              <a:ahLst/>
              <a:cxnLst/>
              <a:rect l="l" t="t" r="r" b="b"/>
              <a:pathLst>
                <a:path h="1535430">
                  <a:moveTo>
                    <a:pt x="0" y="0"/>
                  </a:moveTo>
                  <a:lnTo>
                    <a:pt x="0" y="1535290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42360" y="3560752"/>
              <a:ext cx="0" cy="4135754"/>
            </a:xfrm>
            <a:custGeom>
              <a:avLst/>
              <a:gdLst/>
              <a:ahLst/>
              <a:cxnLst/>
              <a:rect l="l" t="t" r="r" b="b"/>
              <a:pathLst>
                <a:path h="4135754">
                  <a:moveTo>
                    <a:pt x="0" y="0"/>
                  </a:moveTo>
                  <a:lnTo>
                    <a:pt x="0" y="4135450"/>
                  </a:lnTo>
                </a:path>
              </a:pathLst>
            </a:custGeom>
            <a:ln w="25400">
              <a:solidFill>
                <a:srgbClr val="F1B9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6193" y="243306"/>
              <a:ext cx="776560" cy="1052161"/>
            </a:xfrm>
            <a:prstGeom prst="rect">
              <a:avLst/>
            </a:prstGeom>
          </p:spPr>
        </p:pic>
      </p:grpSp>
      <p:sp>
        <p:nvSpPr>
          <p:cNvPr id="34" name="object 3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Segoe UI Emoji" panose="020B0502040204020203" pitchFamily="34" charset="0"/>
                <a:ea typeface="Segoe UI Emoji" panose="020B0502040204020203" pitchFamily="34" charset="0"/>
              </a:rPr>
              <a:t>Strategic</a:t>
            </a:r>
            <a:r>
              <a:rPr spc="-180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dirty="0">
                <a:latin typeface="Segoe UI Emoji" panose="020B0502040204020203" pitchFamily="34" charset="0"/>
                <a:ea typeface="Segoe UI Emoji" panose="020B0502040204020203" pitchFamily="34" charset="0"/>
              </a:rPr>
              <a:t>Objective</a:t>
            </a:r>
            <a:r>
              <a:rPr spc="-165" dirty="0"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spc="-25" dirty="0">
                <a:latin typeface="Segoe UI Emoji" panose="020B0502040204020203" pitchFamily="34" charset="0"/>
                <a:ea typeface="Segoe UI Emoji" panose="020B0502040204020203" pitchFamily="34" charset="0"/>
              </a:rPr>
              <a:t>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4168</TotalTime>
  <Words>1733</Words>
  <Application>Microsoft Office PowerPoint</Application>
  <PresentationFormat>Custom</PresentationFormat>
  <Paragraphs>195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Malgun Gothic</vt:lpstr>
      <vt:lpstr>Malgun Gothic Semilight</vt:lpstr>
      <vt:lpstr>Aptos</vt:lpstr>
      <vt:lpstr>Avalon Medium</vt:lpstr>
      <vt:lpstr>Candara</vt:lpstr>
      <vt:lpstr>Chin up Buttercup</vt:lpstr>
      <vt:lpstr>Chin up Buttercup Alt</vt:lpstr>
      <vt:lpstr>Nirmala Text</vt:lpstr>
      <vt:lpstr>Nirmala Text Semilight</vt:lpstr>
      <vt:lpstr>Segoe UI Emoji</vt:lpstr>
      <vt:lpstr>Segoe UI Semilight</vt:lpstr>
      <vt:lpstr>Office Theme</vt:lpstr>
      <vt:lpstr>I WILL GO I WILL SEEK YOUR GOOD</vt:lpstr>
      <vt:lpstr>R E F E R E N C E</vt:lpstr>
      <vt:lpstr>PowerPoint Presentation</vt:lpstr>
      <vt:lpstr>PowerPoint Presentation</vt:lpstr>
      <vt:lpstr>W E V A L U E</vt:lpstr>
      <vt:lpstr>PowerPoint Presentation</vt:lpstr>
      <vt:lpstr>W E S E R V E</vt:lpstr>
      <vt:lpstr>with God</vt:lpstr>
      <vt:lpstr>Strategic Objective 1.1</vt:lpstr>
      <vt:lpstr>Strategic Objective 1.2</vt:lpstr>
      <vt:lpstr>Strategic Objective 1.3</vt:lpstr>
      <vt:lpstr>in Christ</vt:lpstr>
      <vt:lpstr>Strategic Objective 2.1</vt:lpstr>
      <vt:lpstr>Strategic Objective 2.2</vt:lpstr>
      <vt:lpstr>Strategic Objective 2.3</vt:lpstr>
      <vt:lpstr>PowerPoint Presentation</vt:lpstr>
      <vt:lpstr>Strategic Objective 3.1</vt:lpstr>
      <vt:lpstr>Strategic Objective 3.2</vt:lpstr>
      <vt:lpstr>Strategic Objective 3.3</vt:lpstr>
      <vt:lpstr>forAll</vt:lpstr>
      <vt:lpstr>Strategic Objective 4.1</vt:lpstr>
      <vt:lpstr>Strategic Objective 4.2</vt:lpstr>
      <vt:lpstr>Strategic Objective 4.3</vt:lpstr>
      <vt:lpstr>Strategic Objective 4.4</vt:lpstr>
      <vt:lpstr>Strategic Objective 4.5</vt:lpstr>
      <vt:lpstr>Strategic Objective 4.6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Vartuhi Panayotova</cp:lastModifiedBy>
  <cp:revision>11</cp:revision>
  <dcterms:created xsi:type="dcterms:W3CDTF">2026-03-10T17:29:42Z</dcterms:created>
  <dcterms:modified xsi:type="dcterms:W3CDTF">2026-03-26T14:25:31Z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2026-03-10T00:00:00Z</vt:filetime>
  </property>
  <property fmtid="{D5CDD505-2E9C-101B-9397-08002B2CF9AE}" pid="3" name="Creator">
    <vt:lpwstr>Adobe InDesign 20.5 (Windows)</vt:lpwstr>
  </property>
  <property fmtid="{D5CDD505-2E9C-101B-9397-08002B2CF9AE}" pid="4" name="LastSaved">
    <vt:filetime>2026-03-10T00:00:00Z</vt:filetime>
  </property>
  <property fmtid="{D5CDD505-2E9C-101B-9397-08002B2CF9AE}" pid="5" name="Producer">
    <vt:lpwstr>Adobe PDF Library 17.0</vt:lpwstr>
  </property>
</Properties>
</file>