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1"/>
  </p:notesMasterIdLst>
  <p:handoutMasterIdLst>
    <p:handoutMasterId r:id="rId22"/>
  </p:handoutMasterIdLst>
  <p:sldIdLst>
    <p:sldId id="444" r:id="rId2"/>
    <p:sldId id="336" r:id="rId3"/>
    <p:sldId id="371" r:id="rId4"/>
    <p:sldId id="417" r:id="rId5"/>
    <p:sldId id="435" r:id="rId6"/>
    <p:sldId id="436" r:id="rId7"/>
    <p:sldId id="429" r:id="rId8"/>
    <p:sldId id="425" r:id="rId9"/>
    <p:sldId id="437" r:id="rId10"/>
    <p:sldId id="438" r:id="rId11"/>
    <p:sldId id="439" r:id="rId12"/>
    <p:sldId id="440" r:id="rId13"/>
    <p:sldId id="441" r:id="rId14"/>
    <p:sldId id="426" r:id="rId15"/>
    <p:sldId id="386" r:id="rId16"/>
    <p:sldId id="430" r:id="rId17"/>
    <p:sldId id="431" r:id="rId18"/>
    <p:sldId id="442" r:id="rId19"/>
    <p:sldId id="443" r:id="rId20"/>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9488" userDrawn="1">
          <p15:clr>
            <a:srgbClr val="A4A3A4"/>
          </p15:clr>
        </p15:guide>
        <p15:guide id="3" pos="704" userDrawn="1">
          <p15:clr>
            <a:srgbClr val="A4A3A4"/>
          </p15:clr>
        </p15:guide>
        <p15:guide id="4" orient="horz" pos="2880">
          <p15:clr>
            <a:srgbClr val="A4A3A4"/>
          </p15:clr>
        </p15:guide>
        <p15:guide id="5" pos="512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4"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121" autoAdjust="0"/>
    <p:restoredTop sz="93880"/>
  </p:normalViewPr>
  <p:slideViewPr>
    <p:cSldViewPr snapToGrid="0">
      <p:cViewPr varScale="1">
        <p:scale>
          <a:sx n="90" d="100"/>
          <a:sy n="90" d="100"/>
        </p:scale>
        <p:origin x="216" y="416"/>
      </p:cViewPr>
      <p:guideLst>
        <p:guide pos="9488"/>
        <p:guide pos="704"/>
        <p:guide orient="horz" pos="2880"/>
        <p:guide pos="5120"/>
      </p:guideLst>
    </p:cSldViewPr>
  </p:slideViewPr>
  <p:notesTextViewPr>
    <p:cViewPr>
      <p:scale>
        <a:sx n="1" d="1"/>
        <a:sy n="1" d="1"/>
      </p:scale>
      <p:origin x="0" y="0"/>
    </p:cViewPr>
  </p:notesTextViewPr>
  <p:notesViewPr>
    <p:cSldViewPr snapToGrid="0">
      <p:cViewPr varScale="1">
        <p:scale>
          <a:sx n="77" d="100"/>
          <a:sy n="77" d="100"/>
        </p:scale>
        <p:origin x="188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97A53B-3107-1640-8A97-5E845C1302B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A5DABA5-5C2B-714D-A0BC-F22B6400D9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4EF351-DA77-794C-82E3-DC8F6552A8D6}" type="datetimeFigureOut">
              <a:rPr lang="en-US" smtClean="0"/>
              <a:t>10/10/22</a:t>
            </a:fld>
            <a:endParaRPr lang="en-US"/>
          </a:p>
        </p:txBody>
      </p:sp>
      <p:sp>
        <p:nvSpPr>
          <p:cNvPr id="4" name="Footer Placeholder 3">
            <a:extLst>
              <a:ext uri="{FF2B5EF4-FFF2-40B4-BE49-F238E27FC236}">
                <a16:creationId xmlns:a16="http://schemas.microsoft.com/office/drawing/2014/main" id="{09C15302-D669-B44B-8AAE-3EB4DF10DA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FF3F2C5-D9F3-414B-9243-DE4E5920A0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DCFD96-E983-1948-9825-F67D99BBCE58}" type="slidenum">
              <a:rPr lang="en-US" smtClean="0"/>
              <a:t>‹#›</a:t>
            </a:fld>
            <a:endParaRPr lang="en-US"/>
          </a:p>
        </p:txBody>
      </p:sp>
    </p:spTree>
    <p:extLst>
      <p:ext uri="{BB962C8B-B14F-4D97-AF65-F5344CB8AC3E}">
        <p14:creationId xmlns:p14="http://schemas.microsoft.com/office/powerpoint/2010/main" val="19150904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303D3F-2AE1-D848-AE5B-65B8F676CC47}" type="datetimeFigureOut">
              <a:rPr lang="en-US" smtClean="0"/>
              <a:t>10/10/22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92ABEE-B9F4-144E-A0EF-809B79230E2D}" type="slidenum">
              <a:rPr lang="en-US" smtClean="0"/>
              <a:t>‹#›</a:t>
            </a:fld>
            <a:endParaRPr lang="en-US"/>
          </a:p>
        </p:txBody>
      </p:sp>
    </p:spTree>
    <p:extLst>
      <p:ext uri="{BB962C8B-B14F-4D97-AF65-F5344CB8AC3E}">
        <p14:creationId xmlns:p14="http://schemas.microsoft.com/office/powerpoint/2010/main" val="423125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32000" y="1496484"/>
            <a:ext cx="12192000" cy="3183467"/>
          </a:xfrm>
        </p:spPr>
        <p:txBody>
          <a:bodyPr anchor="b"/>
          <a:lstStyle>
            <a:lvl1pPr algn="ctr">
              <a:defRPr sz="8000"/>
            </a:lvl1pPr>
          </a:lstStyle>
          <a:p>
            <a:r>
              <a:rPr lang="en-US"/>
              <a:t>Click to edit Master title style</a:t>
            </a:r>
            <a:endParaRPr lang="en-US" dirty="0"/>
          </a:p>
        </p:txBody>
      </p:sp>
      <p:sp>
        <p:nvSpPr>
          <p:cNvPr id="3" name="Subtitle 2"/>
          <p:cNvSpPr>
            <a:spLocks noGrp="1"/>
          </p:cNvSpPr>
          <p:nvPr>
            <p:ph type="subTitle" idx="1"/>
          </p:nvPr>
        </p:nvSpPr>
        <p:spPr>
          <a:xfrm>
            <a:off x="2032000" y="4802717"/>
            <a:ext cx="12192000" cy="220768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9DECF5-C77C-4A4B-8604-C2397F3391C5}" type="datetimeFigureOut">
              <a:rPr lang="en-PH" smtClean="0"/>
              <a:t>10/10/2022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1521692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9DECF5-C77C-4A4B-8604-C2397F3391C5}" type="datetimeFigureOut">
              <a:rPr lang="en-PH" smtClean="0"/>
              <a:t>10/10/2022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3598443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9133" y="2279652"/>
            <a:ext cx="14020800" cy="3803649"/>
          </a:xfrm>
        </p:spPr>
        <p:txBody>
          <a:bodyPr anchor="b"/>
          <a:lstStyle>
            <a:lvl1pPr>
              <a:defRPr sz="8000"/>
            </a:lvl1pPr>
          </a:lstStyle>
          <a:p>
            <a:r>
              <a:rPr lang="en-US"/>
              <a:t>Click to edit Master title style</a:t>
            </a:r>
            <a:endParaRPr lang="en-US" dirty="0"/>
          </a:p>
        </p:txBody>
      </p:sp>
      <p:sp>
        <p:nvSpPr>
          <p:cNvPr id="3" name="Text Placeholder 2"/>
          <p:cNvSpPr>
            <a:spLocks noGrp="1"/>
          </p:cNvSpPr>
          <p:nvPr>
            <p:ph type="body" idx="1"/>
          </p:nvPr>
        </p:nvSpPr>
        <p:spPr>
          <a:xfrm>
            <a:off x="1109133" y="6119285"/>
            <a:ext cx="14020800" cy="2000249"/>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9DECF5-C77C-4A4B-8604-C2397F3391C5}" type="datetimeFigureOut">
              <a:rPr lang="en-PH" smtClean="0"/>
              <a:t>10/10/2022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2721206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17600" y="2434167"/>
            <a:ext cx="690880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29600" y="2434167"/>
            <a:ext cx="690880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9DECF5-C77C-4A4B-8604-C2397F3391C5}" type="datetimeFigureOut">
              <a:rPr lang="en-PH" smtClean="0"/>
              <a:t>10/10/2022</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3869054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19717" y="486834"/>
            <a:ext cx="14020800"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19718" y="2241551"/>
            <a:ext cx="6877049"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1119718" y="3340100"/>
            <a:ext cx="6877049"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229600" y="2241551"/>
            <a:ext cx="6910917" cy="1098549"/>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8229600" y="3340100"/>
            <a:ext cx="6910917"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9DECF5-C77C-4A4B-8604-C2397F3391C5}" type="datetimeFigureOut">
              <a:rPr lang="en-PH" smtClean="0"/>
              <a:t>10/10/2022</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2780674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9DECF5-C77C-4A4B-8604-C2397F3391C5}" type="datetimeFigureOut">
              <a:rPr lang="en-PH" smtClean="0"/>
              <a:t>10/10/2022</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254190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9DECF5-C77C-4A4B-8604-C2397F3391C5}" type="datetimeFigureOut">
              <a:rPr lang="en-PH" smtClean="0"/>
              <a:t>10/10/2022</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712446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5242983" cy="2133600"/>
          </a:xfrm>
        </p:spPr>
        <p:txBody>
          <a:bodyPr anchor="b"/>
          <a:lstStyle>
            <a:lvl1pPr>
              <a:defRPr sz="4267"/>
            </a:lvl1pPr>
          </a:lstStyle>
          <a:p>
            <a:r>
              <a:rPr lang="en-US"/>
              <a:t>Click to edit Master title style</a:t>
            </a:r>
            <a:endParaRPr lang="en-US" dirty="0"/>
          </a:p>
        </p:txBody>
      </p:sp>
      <p:sp>
        <p:nvSpPr>
          <p:cNvPr id="3" name="Content Placeholder 2"/>
          <p:cNvSpPr>
            <a:spLocks noGrp="1"/>
          </p:cNvSpPr>
          <p:nvPr>
            <p:ph idx="1"/>
          </p:nvPr>
        </p:nvSpPr>
        <p:spPr>
          <a:xfrm>
            <a:off x="6910917" y="1316567"/>
            <a:ext cx="8229600" cy="64981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9718"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p:cNvSpPr>
            <a:spLocks noGrp="1"/>
          </p:cNvSpPr>
          <p:nvPr>
            <p:ph type="dt" sz="half" idx="10"/>
          </p:nvPr>
        </p:nvSpPr>
        <p:spPr/>
        <p:txBody>
          <a:bodyPr/>
          <a:lstStyle/>
          <a:p>
            <a:fld id="{8E9DECF5-C77C-4A4B-8604-C2397F3391C5}" type="datetimeFigureOut">
              <a:rPr lang="en-PH" smtClean="0"/>
              <a:t>10/10/2022</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987511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8" y="609600"/>
            <a:ext cx="5242983" cy="2133600"/>
          </a:xfrm>
        </p:spPr>
        <p:txBody>
          <a:bodyPr anchor="b"/>
          <a:lstStyle>
            <a:lvl1pPr>
              <a:defRPr sz="4267"/>
            </a:lvl1pPr>
          </a:lstStyle>
          <a:p>
            <a:r>
              <a:rPr lang="en-US"/>
              <a:t>Click to edit Master title style</a:t>
            </a:r>
            <a:endParaRPr lang="en-US" dirty="0"/>
          </a:p>
        </p:txBody>
      </p:sp>
      <p:sp>
        <p:nvSpPr>
          <p:cNvPr id="3" name="Picture Placeholder 2"/>
          <p:cNvSpPr>
            <a:spLocks noGrp="1" noChangeAspect="1"/>
          </p:cNvSpPr>
          <p:nvPr>
            <p:ph type="pic" idx="1"/>
          </p:nvPr>
        </p:nvSpPr>
        <p:spPr>
          <a:xfrm>
            <a:off x="6910917" y="1316567"/>
            <a:ext cx="8229600" cy="6498167"/>
          </a:xfrm>
        </p:spPr>
        <p:txBody>
          <a:bodyPr anchor="t"/>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endParaRPr lang="en-US" dirty="0"/>
          </a:p>
        </p:txBody>
      </p:sp>
      <p:sp>
        <p:nvSpPr>
          <p:cNvPr id="4" name="Text Placeholder 3"/>
          <p:cNvSpPr>
            <a:spLocks noGrp="1"/>
          </p:cNvSpPr>
          <p:nvPr>
            <p:ph type="body" sz="half" idx="2"/>
          </p:nvPr>
        </p:nvSpPr>
        <p:spPr>
          <a:xfrm>
            <a:off x="1119718" y="2743200"/>
            <a:ext cx="5242983" cy="508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p:cNvSpPr>
            <a:spLocks noGrp="1"/>
          </p:cNvSpPr>
          <p:nvPr>
            <p:ph type="dt" sz="half" idx="10"/>
          </p:nvPr>
        </p:nvSpPr>
        <p:spPr/>
        <p:txBody>
          <a:bodyPr/>
          <a:lstStyle/>
          <a:p>
            <a:fld id="{8E9DECF5-C77C-4A4B-8604-C2397F3391C5}" type="datetimeFigureOut">
              <a:rPr lang="en-PH" smtClean="0"/>
              <a:t>10/10/2022</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2364131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9DECF5-C77C-4A4B-8604-C2397F3391C5}" type="datetimeFigureOut">
              <a:rPr lang="en-PH" smtClean="0"/>
              <a:t>10/10/2022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229015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3200" y="486834"/>
            <a:ext cx="3505200"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7600" y="486834"/>
            <a:ext cx="10312400"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9DECF5-C77C-4A4B-8604-C2397F3391C5}" type="datetimeFigureOut">
              <a:rPr lang="en-PH" smtClean="0"/>
              <a:t>10/10/2022</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3F2E9EFF-C7F8-4F1E-87B3-E628538B4863}" type="slidenum">
              <a:rPr lang="en-PH" smtClean="0"/>
              <a:t>‹#›</a:t>
            </a:fld>
            <a:endParaRPr lang="en-PH"/>
          </a:p>
        </p:txBody>
      </p:sp>
    </p:spTree>
    <p:extLst>
      <p:ext uri="{BB962C8B-B14F-4D97-AF65-F5344CB8AC3E}">
        <p14:creationId xmlns:p14="http://schemas.microsoft.com/office/powerpoint/2010/main" val="4138409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600" y="8475134"/>
            <a:ext cx="36576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8E9DECF5-C77C-4A4B-8604-C2397F3391C5}" type="datetimeFigureOut">
              <a:rPr lang="en-PH" smtClean="0"/>
              <a:t>10/10/2022</a:t>
            </a:fld>
            <a:endParaRPr lang="en-PH"/>
          </a:p>
        </p:txBody>
      </p:sp>
      <p:sp>
        <p:nvSpPr>
          <p:cNvPr id="5" name="Footer Placeholder 4"/>
          <p:cNvSpPr>
            <a:spLocks noGrp="1"/>
          </p:cNvSpPr>
          <p:nvPr>
            <p:ph type="ftr" sz="quarter" idx="3"/>
          </p:nvPr>
        </p:nvSpPr>
        <p:spPr>
          <a:xfrm>
            <a:off x="5384800" y="8475134"/>
            <a:ext cx="5486400"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11480800" y="8475134"/>
            <a:ext cx="365760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3F2E9EFF-C7F8-4F1E-87B3-E628538B4863}" type="slidenum">
              <a:rPr lang="en-PH" smtClean="0"/>
              <a:t>‹#›</a:t>
            </a:fld>
            <a:endParaRPr lang="en-PH"/>
          </a:p>
        </p:txBody>
      </p:sp>
    </p:spTree>
    <p:extLst>
      <p:ext uri="{BB962C8B-B14F-4D97-AF65-F5344CB8AC3E}">
        <p14:creationId xmlns:p14="http://schemas.microsoft.com/office/powerpoint/2010/main" val="2867724015"/>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561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9466" y="2203392"/>
            <a:ext cx="15477067" cy="4324261"/>
          </a:xfrm>
          <a:prstGeom prst="rect">
            <a:avLst/>
          </a:prstGeom>
        </p:spPr>
        <p:txBody>
          <a:bodyPr wrap="square">
            <a:spAutoFit/>
          </a:bodyPr>
          <a:lstStyle/>
          <a:p>
            <a:pPr algn="ctr"/>
            <a:r>
              <a:rPr lang="en-PH" sz="15000" b="1" dirty="0">
                <a:effectLst>
                  <a:outerShdw blurRad="38100" dist="38100" dir="2700000" algn="tl">
                    <a:srgbClr val="000000">
                      <a:alpha val="83000"/>
                    </a:srgbClr>
                  </a:outerShdw>
                </a:effectLst>
              </a:rPr>
              <a:t>Unpardonable Sin </a:t>
            </a:r>
          </a:p>
          <a:p>
            <a:pPr algn="ctr"/>
            <a:r>
              <a:rPr lang="en-PH" sz="12500" b="1" dirty="0">
                <a:effectLst>
                  <a:outerShdw blurRad="38100" dist="38100" dir="2700000" algn="tl">
                    <a:srgbClr val="000000">
                      <a:alpha val="83000"/>
                    </a:srgbClr>
                  </a:outerShdw>
                </a:effectLst>
              </a:rPr>
              <a:t>Part 2</a:t>
            </a:r>
            <a:endParaRPr lang="en-PH" sz="8800" b="1" dirty="0">
              <a:effectLst>
                <a:outerShdw blurRad="38100" dist="38100" dir="2700000" algn="tl">
                  <a:srgbClr val="000000">
                    <a:alpha val="83000"/>
                  </a:srgbClr>
                </a:outerShdw>
              </a:effectLst>
            </a:endParaRPr>
          </a:p>
        </p:txBody>
      </p:sp>
    </p:spTree>
    <p:extLst>
      <p:ext uri="{BB962C8B-B14F-4D97-AF65-F5344CB8AC3E}">
        <p14:creationId xmlns:p14="http://schemas.microsoft.com/office/powerpoint/2010/main" val="452859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7600" y="1994962"/>
            <a:ext cx="14020800" cy="2862322"/>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And do not grieve the Holy Spirit of God, with whom you were sealed for the day of redemption.</a:t>
            </a:r>
          </a:p>
        </p:txBody>
      </p:sp>
      <p:sp>
        <p:nvSpPr>
          <p:cNvPr id="6" name="TextBox 5">
            <a:extLst>
              <a:ext uri="{FF2B5EF4-FFF2-40B4-BE49-F238E27FC236}">
                <a16:creationId xmlns:a16="http://schemas.microsoft.com/office/drawing/2014/main" id="{A31C9F31-2678-4BFB-9F9F-907F4ECAF4C1}"/>
              </a:ext>
            </a:extLst>
          </p:cNvPr>
          <p:cNvSpPr txBox="1"/>
          <p:nvPr/>
        </p:nvSpPr>
        <p:spPr>
          <a:xfrm>
            <a:off x="4092393" y="5069656"/>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Ephesians 4:30</a:t>
            </a:r>
          </a:p>
        </p:txBody>
      </p:sp>
    </p:spTree>
    <p:extLst>
      <p:ext uri="{BB962C8B-B14F-4D97-AF65-F5344CB8AC3E}">
        <p14:creationId xmlns:p14="http://schemas.microsoft.com/office/powerpoint/2010/main" val="1466177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1684550"/>
            <a:ext cx="14020800" cy="5632311"/>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It is impossible for those who have once been enlightened, who have tasted the heavenly gift, who have shared in the Holy Spirit, </a:t>
            </a:r>
          </a:p>
          <a:p>
            <a:pPr algn="ctr"/>
            <a:endParaRPr lang="en-PH" sz="6000" b="1" dirty="0">
              <a:ea typeface="Times New Roman" panose="02020603050405020304" pitchFamily="18" charset="0"/>
              <a:cs typeface="Segoe UI" panose="020B0502040204020203" pitchFamily="34" charset="0"/>
            </a:endParaRPr>
          </a:p>
          <a:p>
            <a:pPr algn="ctr"/>
            <a:endParaRPr lang="en-PH" sz="6000" b="1" dirty="0">
              <a:ea typeface="Times New Roman" panose="02020603050405020304" pitchFamily="18" charset="0"/>
              <a:cs typeface="Segoe UI" panose="020B0502040204020203" pitchFamily="34" charset="0"/>
            </a:endParaRPr>
          </a:p>
        </p:txBody>
      </p:sp>
      <p:sp>
        <p:nvSpPr>
          <p:cNvPr id="6" name="TextBox 5">
            <a:extLst>
              <a:ext uri="{FF2B5EF4-FFF2-40B4-BE49-F238E27FC236}">
                <a16:creationId xmlns:a16="http://schemas.microsoft.com/office/drawing/2014/main" id="{A31C9F31-2678-4BFB-9F9F-907F4ECAF4C1}"/>
              </a:ext>
            </a:extLst>
          </p:cNvPr>
          <p:cNvSpPr txBox="1"/>
          <p:nvPr/>
        </p:nvSpPr>
        <p:spPr>
          <a:xfrm>
            <a:off x="4062896" y="5651966"/>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Hebrews 6:4-6</a:t>
            </a:r>
          </a:p>
        </p:txBody>
      </p:sp>
    </p:spTree>
    <p:extLst>
      <p:ext uri="{BB962C8B-B14F-4D97-AF65-F5344CB8AC3E}">
        <p14:creationId xmlns:p14="http://schemas.microsoft.com/office/powerpoint/2010/main" val="2705290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1684550"/>
            <a:ext cx="14020800" cy="5632311"/>
          </a:xfrm>
          <a:prstGeom prst="rect">
            <a:avLst/>
          </a:prstGeom>
        </p:spPr>
        <p:txBody>
          <a:bodyPr wrap="square">
            <a:spAutoFit/>
          </a:bodyPr>
          <a:lstStyle/>
          <a:p>
            <a:pPr algn="ctr"/>
            <a:endParaRPr lang="en-PH" sz="6000" b="1" dirty="0">
              <a:ea typeface="Times New Roman" panose="02020603050405020304" pitchFamily="18" charset="0"/>
              <a:cs typeface="Segoe UI" panose="020B0502040204020203" pitchFamily="34" charset="0"/>
            </a:endParaRPr>
          </a:p>
          <a:p>
            <a:pPr algn="ctr"/>
            <a:r>
              <a:rPr lang="en-PH" sz="6000" b="1" dirty="0">
                <a:ea typeface="Times New Roman" panose="02020603050405020304" pitchFamily="18" charset="0"/>
                <a:cs typeface="Segoe UI" panose="020B0502040204020203" pitchFamily="34" charset="0"/>
              </a:rPr>
              <a:t>5 who have tasted the goodness of the word of God and the powers of the coming age </a:t>
            </a:r>
          </a:p>
          <a:p>
            <a:pPr algn="ctr"/>
            <a:endParaRPr lang="en-PH" sz="6000" b="1" dirty="0">
              <a:ea typeface="Times New Roman" panose="02020603050405020304" pitchFamily="18" charset="0"/>
              <a:cs typeface="Segoe UI" panose="020B0502040204020203" pitchFamily="34" charset="0"/>
            </a:endParaRPr>
          </a:p>
          <a:p>
            <a:pPr algn="ctr"/>
            <a:endParaRPr lang="en-PH" sz="6000" b="1" dirty="0">
              <a:ea typeface="Times New Roman" panose="02020603050405020304" pitchFamily="18" charset="0"/>
              <a:cs typeface="Segoe UI" panose="020B0502040204020203" pitchFamily="34" charset="0"/>
            </a:endParaRPr>
          </a:p>
        </p:txBody>
      </p:sp>
      <p:sp>
        <p:nvSpPr>
          <p:cNvPr id="6" name="TextBox 5">
            <a:extLst>
              <a:ext uri="{FF2B5EF4-FFF2-40B4-BE49-F238E27FC236}">
                <a16:creationId xmlns:a16="http://schemas.microsoft.com/office/drawing/2014/main" id="{A31C9F31-2678-4BFB-9F9F-907F4ECAF4C1}"/>
              </a:ext>
            </a:extLst>
          </p:cNvPr>
          <p:cNvSpPr txBox="1"/>
          <p:nvPr/>
        </p:nvSpPr>
        <p:spPr>
          <a:xfrm>
            <a:off x="4062896" y="5651966"/>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Hebrews 6:4-6</a:t>
            </a:r>
          </a:p>
        </p:txBody>
      </p:sp>
    </p:spTree>
    <p:extLst>
      <p:ext uri="{BB962C8B-B14F-4D97-AF65-F5344CB8AC3E}">
        <p14:creationId xmlns:p14="http://schemas.microsoft.com/office/powerpoint/2010/main" val="1922411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1684550"/>
            <a:ext cx="14020800" cy="4708981"/>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6 and who have fallen away, to be brought back to repentance. To their loss they are crucifying the Son of God all over again and subjecting him to public disgrace.</a:t>
            </a:r>
          </a:p>
          <a:p>
            <a:pPr algn="ctr"/>
            <a:endParaRPr lang="en-PH" sz="6000" b="1" dirty="0">
              <a:ea typeface="Times New Roman" panose="02020603050405020304" pitchFamily="18" charset="0"/>
              <a:cs typeface="Segoe UI" panose="020B0502040204020203" pitchFamily="34" charset="0"/>
            </a:endParaRPr>
          </a:p>
        </p:txBody>
      </p:sp>
      <p:sp>
        <p:nvSpPr>
          <p:cNvPr id="6" name="TextBox 5">
            <a:extLst>
              <a:ext uri="{FF2B5EF4-FFF2-40B4-BE49-F238E27FC236}">
                <a16:creationId xmlns:a16="http://schemas.microsoft.com/office/drawing/2014/main" id="{A31C9F31-2678-4BFB-9F9F-907F4ECAF4C1}"/>
              </a:ext>
            </a:extLst>
          </p:cNvPr>
          <p:cNvSpPr txBox="1"/>
          <p:nvPr/>
        </p:nvSpPr>
        <p:spPr>
          <a:xfrm>
            <a:off x="4062896" y="5651966"/>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Hebrews 6:4-6</a:t>
            </a:r>
          </a:p>
        </p:txBody>
      </p:sp>
    </p:spTree>
    <p:extLst>
      <p:ext uri="{BB962C8B-B14F-4D97-AF65-F5344CB8AC3E}">
        <p14:creationId xmlns:p14="http://schemas.microsoft.com/office/powerpoint/2010/main" val="3063982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1183101"/>
            <a:ext cx="14020800" cy="5632311"/>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If you see any brother or sister commit a sin that does not lead to death, you should pray and God will give them life. I refer to those whose sin does not lead to death. There is a sin that leads to death. I am not saying that you should pray about that.</a:t>
            </a:r>
          </a:p>
        </p:txBody>
      </p:sp>
      <p:sp>
        <p:nvSpPr>
          <p:cNvPr id="6" name="TextBox 5">
            <a:extLst>
              <a:ext uri="{FF2B5EF4-FFF2-40B4-BE49-F238E27FC236}">
                <a16:creationId xmlns:a16="http://schemas.microsoft.com/office/drawing/2014/main" id="{A31C9F31-2678-4BFB-9F9F-907F4ECAF4C1}"/>
              </a:ext>
            </a:extLst>
          </p:cNvPr>
          <p:cNvSpPr txBox="1"/>
          <p:nvPr/>
        </p:nvSpPr>
        <p:spPr>
          <a:xfrm>
            <a:off x="4092393" y="7140967"/>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1 John 5:6</a:t>
            </a:r>
          </a:p>
        </p:txBody>
      </p:sp>
    </p:spTree>
    <p:extLst>
      <p:ext uri="{BB962C8B-B14F-4D97-AF65-F5344CB8AC3E}">
        <p14:creationId xmlns:p14="http://schemas.microsoft.com/office/powerpoint/2010/main" val="2569416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9388" y="1697530"/>
            <a:ext cx="14020800" cy="2862322"/>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26 For if we sin willfully after we have received the knowledge of the truth, there no longer remains a sacrifice for sins, </a:t>
            </a:r>
          </a:p>
        </p:txBody>
      </p:sp>
      <p:sp>
        <p:nvSpPr>
          <p:cNvPr id="6" name="TextBox 5">
            <a:extLst>
              <a:ext uri="{FF2B5EF4-FFF2-40B4-BE49-F238E27FC236}">
                <a16:creationId xmlns:a16="http://schemas.microsoft.com/office/drawing/2014/main" id="{A31C9F31-2678-4BFB-9F9F-907F4ECAF4C1}"/>
              </a:ext>
            </a:extLst>
          </p:cNvPr>
          <p:cNvSpPr txBox="1"/>
          <p:nvPr/>
        </p:nvSpPr>
        <p:spPr>
          <a:xfrm>
            <a:off x="4062896" y="4986102"/>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Hebrews 10:26-31</a:t>
            </a:r>
          </a:p>
        </p:txBody>
      </p:sp>
    </p:spTree>
    <p:extLst>
      <p:ext uri="{BB962C8B-B14F-4D97-AF65-F5344CB8AC3E}">
        <p14:creationId xmlns:p14="http://schemas.microsoft.com/office/powerpoint/2010/main" val="2917240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8885" y="1756525"/>
            <a:ext cx="14020800" cy="2862322"/>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27 but a certain fearful expectation of judgment, and fiery indignation which will devour the adversaries. </a:t>
            </a:r>
          </a:p>
        </p:txBody>
      </p:sp>
      <p:sp>
        <p:nvSpPr>
          <p:cNvPr id="6" name="TextBox 5">
            <a:extLst>
              <a:ext uri="{FF2B5EF4-FFF2-40B4-BE49-F238E27FC236}">
                <a16:creationId xmlns:a16="http://schemas.microsoft.com/office/drawing/2014/main" id="{A31C9F31-2678-4BFB-9F9F-907F4ECAF4C1}"/>
              </a:ext>
            </a:extLst>
          </p:cNvPr>
          <p:cNvSpPr txBox="1"/>
          <p:nvPr/>
        </p:nvSpPr>
        <p:spPr>
          <a:xfrm>
            <a:off x="4092393" y="4809120"/>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Hebrews 10:26-31</a:t>
            </a:r>
          </a:p>
        </p:txBody>
      </p:sp>
    </p:spTree>
    <p:extLst>
      <p:ext uri="{BB962C8B-B14F-4D97-AF65-F5344CB8AC3E}">
        <p14:creationId xmlns:p14="http://schemas.microsoft.com/office/powerpoint/2010/main" val="921717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1709678"/>
            <a:ext cx="14020800" cy="2862322"/>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27 but a certain fearful expectation of judgment, and fiery indignation which will devour the adversaries. </a:t>
            </a:r>
          </a:p>
        </p:txBody>
      </p:sp>
      <p:sp>
        <p:nvSpPr>
          <p:cNvPr id="6" name="TextBox 5">
            <a:extLst>
              <a:ext uri="{FF2B5EF4-FFF2-40B4-BE49-F238E27FC236}">
                <a16:creationId xmlns:a16="http://schemas.microsoft.com/office/drawing/2014/main" id="{A31C9F31-2678-4BFB-9F9F-907F4ECAF4C1}"/>
              </a:ext>
            </a:extLst>
          </p:cNvPr>
          <p:cNvSpPr txBox="1"/>
          <p:nvPr/>
        </p:nvSpPr>
        <p:spPr>
          <a:xfrm>
            <a:off x="4134181" y="4927110"/>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Hebrews 10:26-31</a:t>
            </a:r>
          </a:p>
        </p:txBody>
      </p:sp>
    </p:spTree>
    <p:extLst>
      <p:ext uri="{BB962C8B-B14F-4D97-AF65-F5344CB8AC3E}">
        <p14:creationId xmlns:p14="http://schemas.microsoft.com/office/powerpoint/2010/main" val="3400572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989606"/>
            <a:ext cx="14020800" cy="3785652"/>
          </a:xfrm>
          <a:prstGeom prst="rect">
            <a:avLst/>
          </a:prstGeom>
        </p:spPr>
        <p:txBody>
          <a:bodyPr wrap="square">
            <a:spAutoFit/>
          </a:bodyPr>
          <a:lstStyle/>
          <a:p>
            <a:pPr algn="ctr"/>
            <a:endParaRPr lang="en-PH" sz="6000" b="1" dirty="0">
              <a:ea typeface="Times New Roman" panose="02020603050405020304" pitchFamily="18" charset="0"/>
              <a:cs typeface="Segoe UI" panose="020B0502040204020203" pitchFamily="34" charset="0"/>
            </a:endParaRPr>
          </a:p>
          <a:p>
            <a:pPr algn="ctr"/>
            <a:r>
              <a:rPr lang="en-PH" sz="6000" b="1" dirty="0">
                <a:ea typeface="Times New Roman" panose="02020603050405020304" pitchFamily="18" charset="0"/>
                <a:cs typeface="Segoe UI" panose="020B0502040204020203" pitchFamily="34" charset="0"/>
              </a:rPr>
              <a:t>28 Anyone who has rejected Moses’ law dies without mercy on the testimony of two or three witnesses. </a:t>
            </a:r>
          </a:p>
        </p:txBody>
      </p:sp>
      <p:sp>
        <p:nvSpPr>
          <p:cNvPr id="6" name="TextBox 5">
            <a:extLst>
              <a:ext uri="{FF2B5EF4-FFF2-40B4-BE49-F238E27FC236}">
                <a16:creationId xmlns:a16="http://schemas.microsoft.com/office/drawing/2014/main" id="{A31C9F31-2678-4BFB-9F9F-907F4ECAF4C1}"/>
              </a:ext>
            </a:extLst>
          </p:cNvPr>
          <p:cNvSpPr txBox="1"/>
          <p:nvPr/>
        </p:nvSpPr>
        <p:spPr>
          <a:xfrm>
            <a:off x="4062896" y="4986100"/>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Hebrews 10:26-31</a:t>
            </a:r>
          </a:p>
        </p:txBody>
      </p:sp>
    </p:spTree>
    <p:extLst>
      <p:ext uri="{BB962C8B-B14F-4D97-AF65-F5344CB8AC3E}">
        <p14:creationId xmlns:p14="http://schemas.microsoft.com/office/powerpoint/2010/main" val="1576545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989606"/>
            <a:ext cx="14020800" cy="5632311"/>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29 Of how much worse punishment, do you suppose, will he be thought worthy who has trampled the Son of God underfoot, counted the blood of the covenant by which he was sanctified a common thing, and insulted the Spirit of grace? </a:t>
            </a:r>
          </a:p>
        </p:txBody>
      </p:sp>
      <p:sp>
        <p:nvSpPr>
          <p:cNvPr id="6" name="TextBox 5">
            <a:extLst>
              <a:ext uri="{FF2B5EF4-FFF2-40B4-BE49-F238E27FC236}">
                <a16:creationId xmlns:a16="http://schemas.microsoft.com/office/drawing/2014/main" id="{A31C9F31-2678-4BFB-9F9F-907F4ECAF4C1}"/>
              </a:ext>
            </a:extLst>
          </p:cNvPr>
          <p:cNvSpPr txBox="1"/>
          <p:nvPr/>
        </p:nvSpPr>
        <p:spPr>
          <a:xfrm>
            <a:off x="4062896" y="6814905"/>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Hebrews 10:26-31</a:t>
            </a:r>
          </a:p>
        </p:txBody>
      </p:sp>
    </p:spTree>
    <p:extLst>
      <p:ext uri="{BB962C8B-B14F-4D97-AF65-F5344CB8AC3E}">
        <p14:creationId xmlns:p14="http://schemas.microsoft.com/office/powerpoint/2010/main" val="1295195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989606"/>
            <a:ext cx="14020800" cy="6555641"/>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30 For we know Him who said, “Vengeance is Mine, I will repay,” [g]says the Lord. And again, “The Lord will judge His people.” </a:t>
            </a:r>
          </a:p>
          <a:p>
            <a:pPr algn="ctr"/>
            <a:r>
              <a:rPr lang="en-PH" sz="6000" b="1" dirty="0">
                <a:ea typeface="Times New Roman" panose="02020603050405020304" pitchFamily="18" charset="0"/>
                <a:cs typeface="Segoe UI" panose="020B0502040204020203" pitchFamily="34" charset="0"/>
              </a:rPr>
              <a:t>31 It is a fearful thing to fall into the hands of the living God.</a:t>
            </a:r>
          </a:p>
          <a:p>
            <a:pPr algn="ctr"/>
            <a:endParaRPr lang="en-PH" sz="6000" b="1" dirty="0">
              <a:ea typeface="Times New Roman" panose="02020603050405020304" pitchFamily="18" charset="0"/>
              <a:cs typeface="Segoe UI" panose="020B0502040204020203" pitchFamily="34" charset="0"/>
            </a:endParaRPr>
          </a:p>
          <a:p>
            <a:pPr algn="ctr"/>
            <a:endParaRPr lang="en-PH" sz="6000" b="1" dirty="0">
              <a:ea typeface="Times New Roman" panose="02020603050405020304" pitchFamily="18" charset="0"/>
              <a:cs typeface="Segoe UI" panose="020B0502040204020203" pitchFamily="34" charset="0"/>
            </a:endParaRPr>
          </a:p>
        </p:txBody>
      </p:sp>
      <p:sp>
        <p:nvSpPr>
          <p:cNvPr id="6" name="TextBox 5">
            <a:extLst>
              <a:ext uri="{FF2B5EF4-FFF2-40B4-BE49-F238E27FC236}">
                <a16:creationId xmlns:a16="http://schemas.microsoft.com/office/drawing/2014/main" id="{A31C9F31-2678-4BFB-9F9F-907F4ECAF4C1}"/>
              </a:ext>
            </a:extLst>
          </p:cNvPr>
          <p:cNvSpPr txBox="1"/>
          <p:nvPr/>
        </p:nvSpPr>
        <p:spPr>
          <a:xfrm>
            <a:off x="4062896" y="5930000"/>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Hebrews 10:26-31</a:t>
            </a:r>
          </a:p>
        </p:txBody>
      </p:sp>
    </p:spTree>
    <p:extLst>
      <p:ext uri="{BB962C8B-B14F-4D97-AF65-F5344CB8AC3E}">
        <p14:creationId xmlns:p14="http://schemas.microsoft.com/office/powerpoint/2010/main" val="129457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1684550"/>
            <a:ext cx="14020800" cy="3785652"/>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14 We know that we have passed from death to life, because we love the brethren. He who does not love [a]his brother abides in death.</a:t>
            </a:r>
          </a:p>
        </p:txBody>
      </p:sp>
      <p:sp>
        <p:nvSpPr>
          <p:cNvPr id="6" name="TextBox 5">
            <a:extLst>
              <a:ext uri="{FF2B5EF4-FFF2-40B4-BE49-F238E27FC236}">
                <a16:creationId xmlns:a16="http://schemas.microsoft.com/office/drawing/2014/main" id="{A31C9F31-2678-4BFB-9F9F-907F4ECAF4C1}"/>
              </a:ext>
            </a:extLst>
          </p:cNvPr>
          <p:cNvSpPr txBox="1"/>
          <p:nvPr/>
        </p:nvSpPr>
        <p:spPr>
          <a:xfrm>
            <a:off x="4062899" y="5799451"/>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1 John 3:14</a:t>
            </a:r>
          </a:p>
        </p:txBody>
      </p:sp>
    </p:spTree>
    <p:extLst>
      <p:ext uri="{BB962C8B-B14F-4D97-AF65-F5344CB8AC3E}">
        <p14:creationId xmlns:p14="http://schemas.microsoft.com/office/powerpoint/2010/main" val="1497845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1755826"/>
            <a:ext cx="14020800" cy="3785652"/>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4 Or do you despise the riches of His goodness, forbearance, and longsuffering, not knowing that the goodness of God leads you to repentance?</a:t>
            </a:r>
          </a:p>
        </p:txBody>
      </p:sp>
      <p:sp>
        <p:nvSpPr>
          <p:cNvPr id="6" name="TextBox 5">
            <a:extLst>
              <a:ext uri="{FF2B5EF4-FFF2-40B4-BE49-F238E27FC236}">
                <a16:creationId xmlns:a16="http://schemas.microsoft.com/office/drawing/2014/main" id="{A31C9F31-2678-4BFB-9F9F-907F4ECAF4C1}"/>
              </a:ext>
            </a:extLst>
          </p:cNvPr>
          <p:cNvSpPr txBox="1"/>
          <p:nvPr/>
        </p:nvSpPr>
        <p:spPr>
          <a:xfrm>
            <a:off x="4104684" y="5630764"/>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Romans 2:4</a:t>
            </a:r>
          </a:p>
        </p:txBody>
      </p:sp>
    </p:spTree>
    <p:extLst>
      <p:ext uri="{BB962C8B-B14F-4D97-AF65-F5344CB8AC3E}">
        <p14:creationId xmlns:p14="http://schemas.microsoft.com/office/powerpoint/2010/main" val="4198492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9388" y="2493249"/>
            <a:ext cx="14020800" cy="1938992"/>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And whoever lives by believing in me will never die. Do you believe this?”</a:t>
            </a:r>
          </a:p>
        </p:txBody>
      </p:sp>
      <p:sp>
        <p:nvSpPr>
          <p:cNvPr id="6" name="TextBox 5">
            <a:extLst>
              <a:ext uri="{FF2B5EF4-FFF2-40B4-BE49-F238E27FC236}">
                <a16:creationId xmlns:a16="http://schemas.microsoft.com/office/drawing/2014/main" id="{A31C9F31-2678-4BFB-9F9F-907F4ECAF4C1}"/>
              </a:ext>
            </a:extLst>
          </p:cNvPr>
          <p:cNvSpPr txBox="1"/>
          <p:nvPr/>
        </p:nvSpPr>
        <p:spPr>
          <a:xfrm>
            <a:off x="4075187" y="4577133"/>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John 11:26 </a:t>
            </a:r>
          </a:p>
        </p:txBody>
      </p:sp>
    </p:spTree>
    <p:extLst>
      <p:ext uri="{BB962C8B-B14F-4D97-AF65-F5344CB8AC3E}">
        <p14:creationId xmlns:p14="http://schemas.microsoft.com/office/powerpoint/2010/main" val="277871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1549347"/>
            <a:ext cx="14020800" cy="3785652"/>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For though by this time you ought to be teachers, you need someone to teach you again the basic principles of the oracles of God. You need milk, not solid food, </a:t>
            </a:r>
          </a:p>
        </p:txBody>
      </p:sp>
      <p:sp>
        <p:nvSpPr>
          <p:cNvPr id="6" name="TextBox 5">
            <a:extLst>
              <a:ext uri="{FF2B5EF4-FFF2-40B4-BE49-F238E27FC236}">
                <a16:creationId xmlns:a16="http://schemas.microsoft.com/office/drawing/2014/main" id="{A31C9F31-2678-4BFB-9F9F-907F4ECAF4C1}"/>
              </a:ext>
            </a:extLst>
          </p:cNvPr>
          <p:cNvSpPr txBox="1"/>
          <p:nvPr/>
        </p:nvSpPr>
        <p:spPr>
          <a:xfrm>
            <a:off x="4075187" y="5483283"/>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 5:12-14</a:t>
            </a:r>
          </a:p>
        </p:txBody>
      </p:sp>
    </p:spTree>
    <p:extLst>
      <p:ext uri="{BB962C8B-B14F-4D97-AF65-F5344CB8AC3E}">
        <p14:creationId xmlns:p14="http://schemas.microsoft.com/office/powerpoint/2010/main" val="2299076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400" y="1755826"/>
            <a:ext cx="14020800" cy="4708981"/>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13 for everyone who lives on milk is unskilled in the word of righteousness, since he is fa child. </a:t>
            </a:r>
          </a:p>
          <a:p>
            <a:pPr algn="ctr"/>
            <a:endParaRPr lang="en-PH" sz="6000" b="1" dirty="0">
              <a:ea typeface="Times New Roman" panose="02020603050405020304" pitchFamily="18" charset="0"/>
              <a:cs typeface="Segoe UI" panose="020B0502040204020203" pitchFamily="34" charset="0"/>
            </a:endParaRPr>
          </a:p>
          <a:p>
            <a:pPr algn="ctr"/>
            <a:endParaRPr lang="en-PH" sz="6000" b="1" dirty="0">
              <a:ea typeface="Times New Roman" panose="02020603050405020304" pitchFamily="18" charset="0"/>
              <a:cs typeface="Segoe UI" panose="020B0502040204020203" pitchFamily="34" charset="0"/>
            </a:endParaRPr>
          </a:p>
        </p:txBody>
      </p:sp>
      <p:sp>
        <p:nvSpPr>
          <p:cNvPr id="6" name="TextBox 5">
            <a:extLst>
              <a:ext uri="{FF2B5EF4-FFF2-40B4-BE49-F238E27FC236}">
                <a16:creationId xmlns:a16="http://schemas.microsoft.com/office/drawing/2014/main" id="{A31C9F31-2678-4BFB-9F9F-907F4ECAF4C1}"/>
              </a:ext>
            </a:extLst>
          </p:cNvPr>
          <p:cNvSpPr txBox="1"/>
          <p:nvPr/>
        </p:nvSpPr>
        <p:spPr>
          <a:xfrm>
            <a:off x="3986696" y="4834349"/>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 5:12-14</a:t>
            </a:r>
          </a:p>
        </p:txBody>
      </p:sp>
    </p:spTree>
    <p:extLst>
      <p:ext uri="{BB962C8B-B14F-4D97-AF65-F5344CB8AC3E}">
        <p14:creationId xmlns:p14="http://schemas.microsoft.com/office/powerpoint/2010/main" val="3577765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9891" y="1490353"/>
            <a:ext cx="14020800" cy="4708981"/>
          </a:xfrm>
          <a:prstGeom prst="rect">
            <a:avLst/>
          </a:prstGeom>
        </p:spPr>
        <p:txBody>
          <a:bodyPr wrap="square">
            <a:spAutoFit/>
          </a:bodyPr>
          <a:lstStyle/>
          <a:p>
            <a:pPr algn="ctr"/>
            <a:r>
              <a:rPr lang="en-PH" sz="6000" b="1" dirty="0">
                <a:ea typeface="Times New Roman" panose="02020603050405020304" pitchFamily="18" charset="0"/>
                <a:cs typeface="Segoe UI" panose="020B0502040204020203" pitchFamily="34" charset="0"/>
              </a:rPr>
              <a:t>14 But solid food is for the mature, for those who have their powers of discernment trained by constant practice to distinguish good from evil.</a:t>
            </a:r>
          </a:p>
          <a:p>
            <a:pPr algn="ctr"/>
            <a:endParaRPr lang="en-PH" sz="6000" b="1" dirty="0">
              <a:ea typeface="Times New Roman" panose="02020603050405020304" pitchFamily="18" charset="0"/>
              <a:cs typeface="Segoe UI" panose="020B0502040204020203" pitchFamily="34" charset="0"/>
            </a:endParaRPr>
          </a:p>
        </p:txBody>
      </p:sp>
      <p:sp>
        <p:nvSpPr>
          <p:cNvPr id="6" name="TextBox 5">
            <a:extLst>
              <a:ext uri="{FF2B5EF4-FFF2-40B4-BE49-F238E27FC236}">
                <a16:creationId xmlns:a16="http://schemas.microsoft.com/office/drawing/2014/main" id="{A31C9F31-2678-4BFB-9F9F-907F4ECAF4C1}"/>
              </a:ext>
            </a:extLst>
          </p:cNvPr>
          <p:cNvSpPr txBox="1"/>
          <p:nvPr/>
        </p:nvSpPr>
        <p:spPr>
          <a:xfrm>
            <a:off x="4104684" y="5560687"/>
            <a:ext cx="8130208" cy="923330"/>
          </a:xfrm>
          <a:prstGeom prst="rect">
            <a:avLst/>
          </a:prstGeom>
          <a:noFill/>
        </p:spPr>
        <p:txBody>
          <a:bodyPr wrap="square">
            <a:spAutoFit/>
          </a:bodyPr>
          <a:lstStyle/>
          <a:p>
            <a:pPr algn="ctr"/>
            <a:r>
              <a:rPr lang="en-US" sz="5400" b="1" dirty="0">
                <a:solidFill>
                  <a:schemeClr val="accent4">
                    <a:lumMod val="60000"/>
                    <a:lumOff val="40000"/>
                  </a:schemeClr>
                </a:solidFill>
                <a:effectLst>
                  <a:outerShdw blurRad="38100" dist="38100" dir="2700000" algn="tl">
                    <a:srgbClr val="000000"/>
                  </a:outerShdw>
                </a:effectLst>
              </a:rPr>
              <a:t>Heb 5:12-14</a:t>
            </a:r>
          </a:p>
        </p:txBody>
      </p:sp>
    </p:spTree>
    <p:extLst>
      <p:ext uri="{BB962C8B-B14F-4D97-AF65-F5344CB8AC3E}">
        <p14:creationId xmlns:p14="http://schemas.microsoft.com/office/powerpoint/2010/main" val="32534224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6784</TotalTime>
  <Words>536</Words>
  <Application>Microsoft Macintosh PowerPoint</Application>
  <PresentationFormat>Custom</PresentationFormat>
  <Paragraphs>39</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Edgar Bryan Tolentino</dc:creator>
  <cp:lastModifiedBy>Microsoft Office User</cp:lastModifiedBy>
  <cp:revision>458</cp:revision>
  <cp:lastPrinted>2020-02-19T08:03:02Z</cp:lastPrinted>
  <dcterms:created xsi:type="dcterms:W3CDTF">2019-11-07T08:19:17Z</dcterms:created>
  <dcterms:modified xsi:type="dcterms:W3CDTF">2022-10-10T03:51:08Z</dcterms:modified>
</cp:coreProperties>
</file>