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6858000" cy="9144000"/>
  <p:embeddedFontLst>
    <p:embeddedFont>
      <p:font typeface="Raleway"/>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7" roundtripDataSignature="AMtx7mj4hH4jWM84ZHuA2ub2yd1MqGyT3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Raleway-bold.fntdata"/><Relationship Id="rId23" Type="http://schemas.openxmlformats.org/officeDocument/2006/relationships/font" Target="fonts/Raleway-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aleway-boldItalic.fntdata"/><Relationship Id="rId25" Type="http://schemas.openxmlformats.org/officeDocument/2006/relationships/font" Target="fonts/Raleway-italic.fntdata"/><Relationship Id="rId27"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77f52e2788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177f52e2788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g177f52e2788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177f52e2788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177f52e2788_0_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g177f52e2788_0_1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6" name="Shape 26"/>
        <p:cNvGrpSpPr/>
        <p:nvPr/>
      </p:nvGrpSpPr>
      <p:grpSpPr>
        <a:xfrm>
          <a:off x="0" y="0"/>
          <a:ext cx="0" cy="0"/>
          <a:chOff x="0" y="0"/>
          <a:chExt cx="0" cy="0"/>
        </a:xfrm>
      </p:grpSpPr>
      <p:grpSp>
        <p:nvGrpSpPr>
          <p:cNvPr id="27" name="Google Shape;27;p18"/>
          <p:cNvGrpSpPr/>
          <p:nvPr/>
        </p:nvGrpSpPr>
        <p:grpSpPr>
          <a:xfrm>
            <a:off x="0" y="-8467"/>
            <a:ext cx="12192000" cy="6866467"/>
            <a:chOff x="0" y="-8467"/>
            <a:chExt cx="12192000" cy="6866467"/>
          </a:xfrm>
        </p:grpSpPr>
        <p:cxnSp>
          <p:nvCxnSpPr>
            <p:cNvPr id="28" name="Google Shape;28;p18"/>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29" name="Google Shape;29;p18"/>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30" name="Google Shape;30;p18"/>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31" name="Google Shape;31;p18"/>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18"/>
            <p:cNvSpPr/>
            <p:nvPr/>
          </p:nvSpPr>
          <p:spPr>
            <a:xfrm>
              <a:off x="8932333" y="3048000"/>
              <a:ext cx="3259667" cy="3810000"/>
            </a:xfrm>
            <a:prstGeom prst="triangle">
              <a:avLst>
                <a:gd fmla="val 100000" name="adj"/>
              </a:avLst>
            </a:prstGeom>
            <a:solidFill>
              <a:schemeClr val="accent2">
                <a:alpha val="7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8"/>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34" name="Google Shape;34;p18"/>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35" name="Google Shape;35;p18"/>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36" name="Google Shape;36;p18"/>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8"/>
            <p:cNvSpPr/>
            <p:nvPr/>
          </p:nvSpPr>
          <p:spPr>
            <a:xfrm rot="10800000">
              <a:off x="0" y="0"/>
              <a:ext cx="842596" cy="5666154"/>
            </a:xfrm>
            <a:prstGeom prst="triangle">
              <a:avLst>
                <a:gd fmla="val 100000" name="adj"/>
              </a:avLst>
            </a:prstGeom>
            <a:solidFill>
              <a:schemeClr val="accent1">
                <a:alpha val="84705"/>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 name="Google Shape;38;p18"/>
          <p:cNvSpPr txBox="1"/>
          <p:nvPr>
            <p:ph type="ctrTitle"/>
          </p:nvPr>
        </p:nvSpPr>
        <p:spPr>
          <a:xfrm>
            <a:off x="1507067" y="2404534"/>
            <a:ext cx="7766936" cy="1646302"/>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8"/>
          <p:cNvSpPr txBox="1"/>
          <p:nvPr>
            <p:ph idx="1" type="subTitle"/>
          </p:nvPr>
        </p:nvSpPr>
        <p:spPr>
          <a:xfrm>
            <a:off x="1507067" y="4050833"/>
            <a:ext cx="7766936" cy="1096899"/>
          </a:xfrm>
          <a:prstGeom prst="rect">
            <a:avLst/>
          </a:prstGeom>
          <a:noFill/>
          <a:ln>
            <a:noFill/>
          </a:ln>
        </p:spPr>
        <p:txBody>
          <a:bodyPr anchorCtr="0" anchor="t" bIns="45700" lIns="91425" spcFirstLastPara="1" rIns="91425" wrap="square" tIns="4570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p:txBody>
      </p:sp>
      <p:sp>
        <p:nvSpPr>
          <p:cNvPr id="40" name="Google Shape;40;p1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1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3" name="Shape 43"/>
        <p:cNvGrpSpPr/>
        <p:nvPr/>
      </p:nvGrpSpPr>
      <p:grpSpPr>
        <a:xfrm>
          <a:off x="0" y="0"/>
          <a:ext cx="0" cy="0"/>
          <a:chOff x="0" y="0"/>
          <a:chExt cx="0" cy="0"/>
        </a:xfrm>
      </p:grpSpPr>
      <p:sp>
        <p:nvSpPr>
          <p:cNvPr id="44" name="Google Shape;44;p1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1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46" name="Google Shape;46;p1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9" name="Shape 49"/>
        <p:cNvGrpSpPr/>
        <p:nvPr/>
      </p:nvGrpSpPr>
      <p:grpSpPr>
        <a:xfrm>
          <a:off x="0" y="0"/>
          <a:ext cx="0" cy="0"/>
          <a:chOff x="0" y="0"/>
          <a:chExt cx="0" cy="0"/>
        </a:xfrm>
      </p:grpSpPr>
      <p:sp>
        <p:nvSpPr>
          <p:cNvPr id="50" name="Google Shape;50;p20"/>
          <p:cNvSpPr txBox="1"/>
          <p:nvPr>
            <p:ph type="title"/>
          </p:nvPr>
        </p:nvSpPr>
        <p:spPr>
          <a:xfrm>
            <a:off x="677335" y="2700867"/>
            <a:ext cx="8596668" cy="182658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4000"/>
              <a:buFont typeface="Trebuchet MS"/>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0"/>
          <p:cNvSpPr txBox="1"/>
          <p:nvPr>
            <p:ph idx="1" type="body"/>
          </p:nvPr>
        </p:nvSpPr>
        <p:spPr>
          <a:xfrm>
            <a:off x="677335" y="4527448"/>
            <a:ext cx="859666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52" name="Google Shape;52;p2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5" name="Shape 55"/>
        <p:cNvGrpSpPr/>
        <p:nvPr/>
      </p:nvGrpSpPr>
      <p:grpSpPr>
        <a:xfrm>
          <a:off x="0" y="0"/>
          <a:ext cx="0" cy="0"/>
          <a:chOff x="0" y="0"/>
          <a:chExt cx="0" cy="0"/>
        </a:xfrm>
      </p:grpSpPr>
      <p:sp>
        <p:nvSpPr>
          <p:cNvPr id="56" name="Google Shape;56;p2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1"/>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8" name="Google Shape;58;p21"/>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9" name="Google Shape;59;p2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2" name="Shape 62"/>
        <p:cNvGrpSpPr/>
        <p:nvPr/>
      </p:nvGrpSpPr>
      <p:grpSpPr>
        <a:xfrm>
          <a:off x="0" y="0"/>
          <a:ext cx="0" cy="0"/>
          <a:chOff x="0" y="0"/>
          <a:chExt cx="0" cy="0"/>
        </a:xfrm>
      </p:grpSpPr>
      <p:sp>
        <p:nvSpPr>
          <p:cNvPr id="63" name="Google Shape;63;p2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2"/>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65" name="Google Shape;65;p22"/>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6" name="Google Shape;66;p22"/>
          <p:cNvSpPr txBox="1"/>
          <p:nvPr>
            <p:ph idx="3" type="body"/>
          </p:nvPr>
        </p:nvSpPr>
        <p:spPr>
          <a:xfrm>
            <a:off x="5088383" y="2160983"/>
            <a:ext cx="418561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67" name="Google Shape;67;p22"/>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8" name="Google Shape;68;p2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p2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6" name="Shape 76"/>
        <p:cNvGrpSpPr/>
        <p:nvPr/>
      </p:nvGrpSpPr>
      <p:grpSpPr>
        <a:xfrm>
          <a:off x="0" y="0"/>
          <a:ext cx="0" cy="0"/>
          <a:chOff x="0" y="0"/>
          <a:chExt cx="0" cy="0"/>
        </a:xfrm>
      </p:grpSpPr>
      <p:sp>
        <p:nvSpPr>
          <p:cNvPr id="77" name="Google Shape;77;p2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0" name="Shape 80"/>
        <p:cNvGrpSpPr/>
        <p:nvPr/>
      </p:nvGrpSpPr>
      <p:grpSpPr>
        <a:xfrm>
          <a:off x="0" y="0"/>
          <a:ext cx="0" cy="0"/>
          <a:chOff x="0" y="0"/>
          <a:chExt cx="0" cy="0"/>
        </a:xfrm>
      </p:grpSpPr>
      <p:sp>
        <p:nvSpPr>
          <p:cNvPr id="81" name="Google Shape;81;p25"/>
          <p:cNvSpPr txBox="1"/>
          <p:nvPr>
            <p:ph type="title"/>
          </p:nvPr>
        </p:nvSpPr>
        <p:spPr>
          <a:xfrm>
            <a:off x="677334" y="1498604"/>
            <a:ext cx="3854528" cy="1278466"/>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5"/>
          <p:cNvSpPr txBox="1"/>
          <p:nvPr>
            <p:ph idx="1" type="body"/>
          </p:nvPr>
        </p:nvSpPr>
        <p:spPr>
          <a:xfrm>
            <a:off x="4760461" y="514924"/>
            <a:ext cx="4513541" cy="552643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83" name="Google Shape;83;p25"/>
          <p:cNvSpPr txBox="1"/>
          <p:nvPr>
            <p:ph idx="2" type="body"/>
          </p:nvPr>
        </p:nvSpPr>
        <p:spPr>
          <a:xfrm>
            <a:off x="677334" y="2777069"/>
            <a:ext cx="3854528" cy="258444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1120"/>
              <a:buNone/>
              <a:defRPr sz="1400"/>
            </a:lvl2pPr>
            <a:lvl3pPr indent="-228600" lvl="2" marL="1371600" algn="l">
              <a:spcBef>
                <a:spcPts val="1000"/>
              </a:spcBef>
              <a:spcAft>
                <a:spcPts val="0"/>
              </a:spcAft>
              <a:buSzPts val="960"/>
              <a:buNone/>
              <a:defRPr sz="1200"/>
            </a:lvl3pPr>
            <a:lvl4pPr indent="-228600" lvl="3" marL="1828800" algn="l">
              <a:spcBef>
                <a:spcPts val="1000"/>
              </a:spcBef>
              <a:spcAft>
                <a:spcPts val="0"/>
              </a:spcAft>
              <a:buSzPts val="800"/>
              <a:buNone/>
              <a:defRPr sz="1000"/>
            </a:lvl4pPr>
            <a:lvl5pPr indent="-228600" lvl="4" marL="2286000" algn="l">
              <a:spcBef>
                <a:spcPts val="1000"/>
              </a:spcBef>
              <a:spcAft>
                <a:spcPts val="0"/>
              </a:spcAft>
              <a:buSzPts val="800"/>
              <a:buNone/>
              <a:defRPr sz="1000"/>
            </a:lvl5pPr>
            <a:lvl6pPr indent="-228600" lvl="5" marL="2743200" algn="l">
              <a:spcBef>
                <a:spcPts val="1000"/>
              </a:spcBef>
              <a:spcAft>
                <a:spcPts val="0"/>
              </a:spcAft>
              <a:buSzPts val="800"/>
              <a:buNone/>
              <a:defRPr sz="1000"/>
            </a:lvl6pPr>
            <a:lvl7pPr indent="-228600" lvl="6" marL="3200400" algn="l">
              <a:spcBef>
                <a:spcPts val="1000"/>
              </a:spcBef>
              <a:spcAft>
                <a:spcPts val="0"/>
              </a:spcAft>
              <a:buSzPts val="800"/>
              <a:buNone/>
              <a:defRPr sz="1000"/>
            </a:lvl7pPr>
            <a:lvl8pPr indent="-228600" lvl="7" marL="3657600" algn="l">
              <a:spcBef>
                <a:spcPts val="1000"/>
              </a:spcBef>
              <a:spcAft>
                <a:spcPts val="0"/>
              </a:spcAft>
              <a:buSzPts val="800"/>
              <a:buNone/>
              <a:defRPr sz="1000"/>
            </a:lvl8pPr>
            <a:lvl9pPr indent="-228600" lvl="8" marL="4114800" algn="l">
              <a:spcBef>
                <a:spcPts val="1000"/>
              </a:spcBef>
              <a:spcAft>
                <a:spcPts val="0"/>
              </a:spcAft>
              <a:buSzPts val="800"/>
              <a:buNone/>
              <a:defRPr sz="1000"/>
            </a:lvl9pPr>
          </a:lstStyle>
          <a:p/>
        </p:txBody>
      </p:sp>
      <p:sp>
        <p:nvSpPr>
          <p:cNvPr id="84" name="Google Shape;84;p2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7" name="Shape 87"/>
        <p:cNvGrpSpPr/>
        <p:nvPr/>
      </p:nvGrpSpPr>
      <p:grpSpPr>
        <a:xfrm>
          <a:off x="0" y="0"/>
          <a:ext cx="0" cy="0"/>
          <a:chOff x="0" y="0"/>
          <a:chExt cx="0" cy="0"/>
        </a:xfrm>
      </p:grpSpPr>
      <p:sp>
        <p:nvSpPr>
          <p:cNvPr id="88" name="Google Shape;88;p26"/>
          <p:cNvSpPr txBox="1"/>
          <p:nvPr>
            <p:ph type="title"/>
          </p:nvPr>
        </p:nvSpPr>
        <p:spPr>
          <a:xfrm>
            <a:off x="677334" y="4800600"/>
            <a:ext cx="859666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400"/>
              <a:buFont typeface="Trebuchet MS"/>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6"/>
          <p:cNvSpPr/>
          <p:nvPr>
            <p:ph idx="2" type="pic"/>
          </p:nvPr>
        </p:nvSpPr>
        <p:spPr>
          <a:xfrm>
            <a:off x="677334" y="609600"/>
            <a:ext cx="8596668" cy="3845718"/>
          </a:xfrm>
          <a:prstGeom prst="rect">
            <a:avLst/>
          </a:prstGeom>
          <a:noFill/>
          <a:ln>
            <a:noFill/>
          </a:ln>
        </p:spPr>
      </p:sp>
      <p:sp>
        <p:nvSpPr>
          <p:cNvPr id="90" name="Google Shape;90;p26"/>
          <p:cNvSpPr txBox="1"/>
          <p:nvPr>
            <p:ph idx="1" type="body"/>
          </p:nvPr>
        </p:nvSpPr>
        <p:spPr>
          <a:xfrm>
            <a:off x="677334" y="5367338"/>
            <a:ext cx="8596667" cy="67402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1" name="Google Shape;91;p2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2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94" name="Shape 94"/>
        <p:cNvGrpSpPr/>
        <p:nvPr/>
      </p:nvGrpSpPr>
      <p:grpSpPr>
        <a:xfrm>
          <a:off x="0" y="0"/>
          <a:ext cx="0" cy="0"/>
          <a:chOff x="0" y="0"/>
          <a:chExt cx="0" cy="0"/>
        </a:xfrm>
      </p:grpSpPr>
      <p:sp>
        <p:nvSpPr>
          <p:cNvPr id="95" name="Google Shape;95;p27"/>
          <p:cNvSpPr txBox="1"/>
          <p:nvPr>
            <p:ph type="title"/>
          </p:nvPr>
        </p:nvSpPr>
        <p:spPr>
          <a:xfrm>
            <a:off x="677335" y="609600"/>
            <a:ext cx="8596668" cy="3403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7"/>
          <p:cNvSpPr txBox="1"/>
          <p:nvPr>
            <p:ph idx="1"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97" name="Google Shape;97;p2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2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00" name="Shape 100"/>
        <p:cNvGrpSpPr/>
        <p:nvPr/>
      </p:nvGrpSpPr>
      <p:grpSpPr>
        <a:xfrm>
          <a:off x="0" y="0"/>
          <a:ext cx="0" cy="0"/>
          <a:chOff x="0" y="0"/>
          <a:chExt cx="0" cy="0"/>
        </a:xfrm>
      </p:grpSpPr>
      <p:sp>
        <p:nvSpPr>
          <p:cNvPr id="101" name="Google Shape;101;p28"/>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8"/>
          <p:cNvSpPr txBox="1"/>
          <p:nvPr>
            <p:ph idx="1" type="body"/>
          </p:nvPr>
        </p:nvSpPr>
        <p:spPr>
          <a:xfrm>
            <a:off x="1366139" y="3632200"/>
            <a:ext cx="722452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280"/>
              <a:buFont typeface="Trebuchet MS"/>
              <a:buNone/>
              <a:defRPr sz="1600">
                <a:solidFill>
                  <a:srgbClr val="7F7F7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03" name="Google Shape;103;p28"/>
          <p:cNvSpPr txBox="1"/>
          <p:nvPr>
            <p:ph idx="2"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04" name="Google Shape;104;p2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2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7" name="Google Shape;107;p28"/>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8000" u="none" cap="none" strike="noStrike">
                <a:solidFill>
                  <a:srgbClr val="BFE471"/>
                </a:solidFill>
                <a:latin typeface="Arial"/>
                <a:ea typeface="Arial"/>
                <a:cs typeface="Arial"/>
                <a:sym typeface="Arial"/>
              </a:rPr>
              <a:t>“</a:t>
            </a:r>
            <a:endParaRPr/>
          </a:p>
        </p:txBody>
      </p:sp>
      <p:sp>
        <p:nvSpPr>
          <p:cNvPr id="108" name="Google Shape;108;p28"/>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8000" u="none" cap="none" strike="noStrike">
                <a:solidFill>
                  <a:srgbClr val="BFE471"/>
                </a:solidFill>
                <a:latin typeface="Arial"/>
                <a:ea typeface="Arial"/>
                <a:cs typeface="Arial"/>
                <a:sym typeface="Arial"/>
              </a:rPr>
              <a:t>”</a:t>
            </a:r>
            <a:endParaRPr b="0" i="0" sz="1800" u="none" cap="none" strike="noStrike">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9" name="Shape 109"/>
        <p:cNvGrpSpPr/>
        <p:nvPr/>
      </p:nvGrpSpPr>
      <p:grpSpPr>
        <a:xfrm>
          <a:off x="0" y="0"/>
          <a:ext cx="0" cy="0"/>
          <a:chOff x="0" y="0"/>
          <a:chExt cx="0" cy="0"/>
        </a:xfrm>
      </p:grpSpPr>
      <p:sp>
        <p:nvSpPr>
          <p:cNvPr id="110" name="Google Shape;110;p29"/>
          <p:cNvSpPr txBox="1"/>
          <p:nvPr>
            <p:ph type="title"/>
          </p:nvPr>
        </p:nvSpPr>
        <p:spPr>
          <a:xfrm>
            <a:off x="677335" y="1931988"/>
            <a:ext cx="8596668" cy="259546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9"/>
          <p:cNvSpPr txBox="1"/>
          <p:nvPr>
            <p:ph idx="1"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12" name="Google Shape;112;p2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15" name="Shape 115"/>
        <p:cNvGrpSpPr/>
        <p:nvPr/>
      </p:nvGrpSpPr>
      <p:grpSpPr>
        <a:xfrm>
          <a:off x="0" y="0"/>
          <a:ext cx="0" cy="0"/>
          <a:chOff x="0" y="0"/>
          <a:chExt cx="0" cy="0"/>
        </a:xfrm>
      </p:grpSpPr>
      <p:sp>
        <p:nvSpPr>
          <p:cNvPr id="116" name="Google Shape;116;p30"/>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30"/>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rgbClr val="3F3F3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18" name="Google Shape;118;p30"/>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19" name="Google Shape;119;p3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3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3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2" name="Google Shape;122;p30"/>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8000" u="none" cap="none" strike="noStrike">
                <a:solidFill>
                  <a:srgbClr val="BFE471"/>
                </a:solidFill>
                <a:latin typeface="Arial"/>
                <a:ea typeface="Arial"/>
                <a:cs typeface="Arial"/>
                <a:sym typeface="Arial"/>
              </a:rPr>
              <a:t>“</a:t>
            </a:r>
            <a:endParaRPr/>
          </a:p>
        </p:txBody>
      </p:sp>
      <p:sp>
        <p:nvSpPr>
          <p:cNvPr id="123" name="Google Shape;123;p30"/>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8000" u="none" cap="none" strike="noStrike">
                <a:solidFill>
                  <a:srgbClr val="BFE47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24" name="Shape 124"/>
        <p:cNvGrpSpPr/>
        <p:nvPr/>
      </p:nvGrpSpPr>
      <p:grpSpPr>
        <a:xfrm>
          <a:off x="0" y="0"/>
          <a:ext cx="0" cy="0"/>
          <a:chOff x="0" y="0"/>
          <a:chExt cx="0" cy="0"/>
        </a:xfrm>
      </p:grpSpPr>
      <p:sp>
        <p:nvSpPr>
          <p:cNvPr id="125" name="Google Shape;125;p31"/>
          <p:cNvSpPr txBox="1"/>
          <p:nvPr>
            <p:ph type="title"/>
          </p:nvPr>
        </p:nvSpPr>
        <p:spPr>
          <a:xfrm>
            <a:off x="685799" y="609600"/>
            <a:ext cx="8588203"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31"/>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chemeClr val="accent1"/>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27" name="Google Shape;127;p31"/>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28" name="Google Shape;128;p3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3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3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1" name="Shape 131"/>
        <p:cNvGrpSpPr/>
        <p:nvPr/>
      </p:nvGrpSpPr>
      <p:grpSpPr>
        <a:xfrm>
          <a:off x="0" y="0"/>
          <a:ext cx="0" cy="0"/>
          <a:chOff x="0" y="0"/>
          <a:chExt cx="0" cy="0"/>
        </a:xfrm>
      </p:grpSpPr>
      <p:sp>
        <p:nvSpPr>
          <p:cNvPr id="132" name="Google Shape;132;p3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2"/>
          <p:cNvSpPr txBox="1"/>
          <p:nvPr>
            <p:ph idx="1" type="body"/>
          </p:nvPr>
        </p:nvSpPr>
        <p:spPr>
          <a:xfrm rot="5400000">
            <a:off x="3035281" y="-197358"/>
            <a:ext cx="3880773" cy="859666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4" name="Google Shape;134;p3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3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7" name="Shape 137"/>
        <p:cNvGrpSpPr/>
        <p:nvPr/>
      </p:nvGrpSpPr>
      <p:grpSpPr>
        <a:xfrm>
          <a:off x="0" y="0"/>
          <a:ext cx="0" cy="0"/>
          <a:chOff x="0" y="0"/>
          <a:chExt cx="0" cy="0"/>
        </a:xfrm>
      </p:grpSpPr>
      <p:sp>
        <p:nvSpPr>
          <p:cNvPr id="138" name="Google Shape;138;p33"/>
          <p:cNvSpPr txBox="1"/>
          <p:nvPr>
            <p:ph type="title"/>
          </p:nvPr>
        </p:nvSpPr>
        <p:spPr>
          <a:xfrm rot="5400000">
            <a:off x="5994319" y="2582953"/>
            <a:ext cx="5251451" cy="1304743"/>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33"/>
          <p:cNvSpPr txBox="1"/>
          <p:nvPr>
            <p:ph idx="1" type="body"/>
          </p:nvPr>
        </p:nvSpPr>
        <p:spPr>
          <a:xfrm rot="5400000">
            <a:off x="1581685" y="-294750"/>
            <a:ext cx="5251450" cy="706015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0" name="Google Shape;140;p3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3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3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grpSp>
        <p:nvGrpSpPr>
          <p:cNvPr id="10" name="Google Shape;10;p17"/>
          <p:cNvGrpSpPr/>
          <p:nvPr/>
        </p:nvGrpSpPr>
        <p:grpSpPr>
          <a:xfrm>
            <a:off x="0" y="-8467"/>
            <a:ext cx="12192000" cy="6866467"/>
            <a:chOff x="0" y="-8467"/>
            <a:chExt cx="12192000" cy="6866467"/>
          </a:xfrm>
        </p:grpSpPr>
        <p:cxnSp>
          <p:nvCxnSpPr>
            <p:cNvPr id="11" name="Google Shape;11;p17"/>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12" name="Google Shape;12;p17"/>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13" name="Google Shape;13;p17"/>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803"/>
              </a:schemeClr>
            </a:solidFill>
            <a:ln>
              <a:noFill/>
            </a:ln>
          </p:spPr>
        </p:sp>
        <p:sp>
          <p:nvSpPr>
            <p:cNvPr id="14" name="Google Shape;14;p17"/>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7"/>
            <p:cNvSpPr/>
            <p:nvPr/>
          </p:nvSpPr>
          <p:spPr>
            <a:xfrm>
              <a:off x="8932333" y="3048000"/>
              <a:ext cx="3259667" cy="3810000"/>
            </a:xfrm>
            <a:prstGeom prst="triangle">
              <a:avLst>
                <a:gd fmla="val 100000" name="adj"/>
              </a:avLst>
            </a:prstGeom>
            <a:solidFill>
              <a:schemeClr val="accent2">
                <a:alpha val="71764"/>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7"/>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803"/>
              </a:srgbClr>
            </a:solidFill>
            <a:ln>
              <a:noFill/>
            </a:ln>
          </p:spPr>
        </p:sp>
        <p:sp>
          <p:nvSpPr>
            <p:cNvPr id="17" name="Google Shape;17;p17"/>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803"/>
              </a:srgbClr>
            </a:solidFill>
            <a:ln>
              <a:noFill/>
            </a:ln>
          </p:spPr>
        </p:sp>
        <p:sp>
          <p:nvSpPr>
            <p:cNvPr id="18" name="Google Shape;18;p17"/>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705"/>
              </a:schemeClr>
            </a:solidFill>
            <a:ln>
              <a:noFill/>
            </a:ln>
          </p:spPr>
        </p:sp>
        <p:sp>
          <p:nvSpPr>
            <p:cNvPr id="19" name="Google Shape;19;p17"/>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7"/>
            <p:cNvSpPr/>
            <p:nvPr/>
          </p:nvSpPr>
          <p:spPr>
            <a:xfrm>
              <a:off x="0" y="4013200"/>
              <a:ext cx="448733" cy="2844800"/>
            </a:xfrm>
            <a:prstGeom prst="triangle">
              <a:avLst>
                <a:gd fmla="val 0" name="adj"/>
              </a:avLst>
            </a:prstGeom>
            <a:solidFill>
              <a:schemeClr val="accent1">
                <a:alpha val="84705"/>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1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accent1"/>
              </a:buClr>
              <a:buSzPts val="3600"/>
              <a:buFont typeface="Trebuchet MS"/>
              <a:buNone/>
              <a:defRPr b="0" i="0" sz="3600" u="none" cap="none" strike="noStrike">
                <a:solidFill>
                  <a:schemeClr val="accen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2" name="Google Shape;22;p17"/>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marR="0" rtl="0" algn="l">
              <a:spcBef>
                <a:spcPts val="1000"/>
              </a:spcBef>
              <a:spcAft>
                <a:spcPts val="0"/>
              </a:spcAft>
              <a:buClr>
                <a:schemeClr val="accent1"/>
              </a:buClr>
              <a:buSzPts val="1440"/>
              <a:buFont typeface="Noto Sans Symbols"/>
              <a:buChar char="►"/>
              <a:defRPr b="0" i="0" sz="1800" u="none" cap="none" strike="noStrike">
                <a:solidFill>
                  <a:srgbClr val="3F3F3F"/>
                </a:solidFill>
                <a:latin typeface="Trebuchet MS"/>
                <a:ea typeface="Trebuchet MS"/>
                <a:cs typeface="Trebuchet MS"/>
                <a:sym typeface="Trebuchet MS"/>
              </a:defRPr>
            </a:lvl1pPr>
            <a:lvl2pPr indent="-309880" lvl="1" marL="914400" marR="0" rtl="0" algn="l">
              <a:spcBef>
                <a:spcPts val="1000"/>
              </a:spcBef>
              <a:spcAft>
                <a:spcPts val="0"/>
              </a:spcAft>
              <a:buClr>
                <a:schemeClr val="accent1"/>
              </a:buClr>
              <a:buSzPts val="1280"/>
              <a:buFont typeface="Noto Sans Symbols"/>
              <a:buChar char="►"/>
              <a:defRPr b="0" i="0" sz="1600" u="none" cap="none" strike="noStrike">
                <a:solidFill>
                  <a:srgbClr val="3F3F3F"/>
                </a:solidFill>
                <a:latin typeface="Trebuchet MS"/>
                <a:ea typeface="Trebuchet MS"/>
                <a:cs typeface="Trebuchet MS"/>
                <a:sym typeface="Trebuchet MS"/>
              </a:defRPr>
            </a:lvl2pPr>
            <a:lvl3pPr indent="-299719" lvl="2" marL="1371600" marR="0" rtl="0" algn="l">
              <a:spcBef>
                <a:spcPts val="1000"/>
              </a:spcBef>
              <a:spcAft>
                <a:spcPts val="0"/>
              </a:spcAft>
              <a:buClr>
                <a:schemeClr val="accent1"/>
              </a:buClr>
              <a:buSzPts val="1120"/>
              <a:buFont typeface="Noto Sans Symbols"/>
              <a:buChar char="►"/>
              <a:defRPr b="0" i="0" sz="1400" u="none" cap="none" strike="noStrike">
                <a:solidFill>
                  <a:srgbClr val="3F3F3F"/>
                </a:solidFill>
                <a:latin typeface="Trebuchet MS"/>
                <a:ea typeface="Trebuchet MS"/>
                <a:cs typeface="Trebuchet MS"/>
                <a:sym typeface="Trebuchet MS"/>
              </a:defRPr>
            </a:lvl3pPr>
            <a:lvl4pPr indent="-289560" lvl="3" marL="1828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23" name="Google Shape;23;p1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4" name="Google Shape;24;p1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5" name="Google Shape;25;p1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chemeClr val="accent1"/>
                </a:solidFill>
                <a:latin typeface="Trebuchet MS"/>
                <a:ea typeface="Trebuchet MS"/>
                <a:cs typeface="Trebuchet MS"/>
                <a:sym typeface="Trebuchet MS"/>
              </a:defRPr>
            </a:lvl1pPr>
            <a:lvl2pPr indent="0" lvl="1" marL="0" marR="0" rtl="0" algn="r">
              <a:spcBef>
                <a:spcPts val="0"/>
              </a:spcBef>
              <a:buNone/>
              <a:defRPr b="0" i="0" sz="900" u="none" cap="none" strike="noStrike">
                <a:solidFill>
                  <a:schemeClr val="accent1"/>
                </a:solidFill>
                <a:latin typeface="Trebuchet MS"/>
                <a:ea typeface="Trebuchet MS"/>
                <a:cs typeface="Trebuchet MS"/>
                <a:sym typeface="Trebuchet MS"/>
              </a:defRPr>
            </a:lvl2pPr>
            <a:lvl3pPr indent="0" lvl="2" marL="0" marR="0" rtl="0" algn="r">
              <a:spcBef>
                <a:spcPts val="0"/>
              </a:spcBef>
              <a:buNone/>
              <a:defRPr b="0" i="0" sz="900" u="none" cap="none" strike="noStrike">
                <a:solidFill>
                  <a:schemeClr val="accent1"/>
                </a:solidFill>
                <a:latin typeface="Trebuchet MS"/>
                <a:ea typeface="Trebuchet MS"/>
                <a:cs typeface="Trebuchet MS"/>
                <a:sym typeface="Trebuchet MS"/>
              </a:defRPr>
            </a:lvl3pPr>
            <a:lvl4pPr indent="0" lvl="3" marL="0" marR="0" rtl="0" algn="r">
              <a:spcBef>
                <a:spcPts val="0"/>
              </a:spcBef>
              <a:buNone/>
              <a:defRPr b="0" i="0" sz="900" u="none" cap="none" strike="noStrike">
                <a:solidFill>
                  <a:schemeClr val="accent1"/>
                </a:solidFill>
                <a:latin typeface="Trebuchet MS"/>
                <a:ea typeface="Trebuchet MS"/>
                <a:cs typeface="Trebuchet MS"/>
                <a:sym typeface="Trebuchet MS"/>
              </a:defRPr>
            </a:lvl4pPr>
            <a:lvl5pPr indent="0" lvl="4" marL="0" marR="0" rtl="0" algn="r">
              <a:spcBef>
                <a:spcPts val="0"/>
              </a:spcBef>
              <a:buNone/>
              <a:defRPr b="0" i="0" sz="900" u="none" cap="none" strike="noStrike">
                <a:solidFill>
                  <a:schemeClr val="accent1"/>
                </a:solidFill>
                <a:latin typeface="Trebuchet MS"/>
                <a:ea typeface="Trebuchet MS"/>
                <a:cs typeface="Trebuchet MS"/>
                <a:sym typeface="Trebuchet MS"/>
              </a:defRPr>
            </a:lvl5pPr>
            <a:lvl6pPr indent="0" lvl="5" marL="0" marR="0" rtl="0" algn="r">
              <a:spcBef>
                <a:spcPts val="0"/>
              </a:spcBef>
              <a:buNone/>
              <a:defRPr b="0" i="0" sz="900" u="none" cap="none" strike="noStrike">
                <a:solidFill>
                  <a:schemeClr val="accent1"/>
                </a:solidFill>
                <a:latin typeface="Trebuchet MS"/>
                <a:ea typeface="Trebuchet MS"/>
                <a:cs typeface="Trebuchet MS"/>
                <a:sym typeface="Trebuchet MS"/>
              </a:defRPr>
            </a:lvl6pPr>
            <a:lvl7pPr indent="0" lvl="6" marL="0" marR="0" rtl="0" algn="r">
              <a:spcBef>
                <a:spcPts val="0"/>
              </a:spcBef>
              <a:buNone/>
              <a:defRPr b="0" i="0" sz="900" u="none" cap="none" strike="noStrike">
                <a:solidFill>
                  <a:schemeClr val="accent1"/>
                </a:solidFill>
                <a:latin typeface="Trebuchet MS"/>
                <a:ea typeface="Trebuchet MS"/>
                <a:cs typeface="Trebuchet MS"/>
                <a:sym typeface="Trebuchet MS"/>
              </a:defRPr>
            </a:lvl7pPr>
            <a:lvl8pPr indent="0" lvl="7" marL="0" marR="0" rtl="0" algn="r">
              <a:spcBef>
                <a:spcPts val="0"/>
              </a:spcBef>
              <a:buNone/>
              <a:defRPr b="0" i="0" sz="900" u="none" cap="none" strike="noStrike">
                <a:solidFill>
                  <a:schemeClr val="accent1"/>
                </a:solidFill>
                <a:latin typeface="Trebuchet MS"/>
                <a:ea typeface="Trebuchet MS"/>
                <a:cs typeface="Trebuchet MS"/>
                <a:sym typeface="Trebuchet MS"/>
              </a:defRPr>
            </a:lvl8pPr>
            <a:lvl9pPr indent="0" lvl="8" marL="0" marR="0" rtl="0" algn="r">
              <a:spcBef>
                <a:spcPts val="0"/>
              </a:spcBef>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
          <p:cNvSpPr txBox="1"/>
          <p:nvPr>
            <p:ph type="ctrTitle"/>
          </p:nvPr>
        </p:nvSpPr>
        <p:spPr>
          <a:xfrm>
            <a:off x="1507067" y="2404534"/>
            <a:ext cx="7766936" cy="1646302"/>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5400"/>
              <a:buFont typeface="Trebuchet MS"/>
              <a:buNone/>
            </a:pPr>
            <a:r>
              <a:rPr lang="en-US">
                <a:solidFill>
                  <a:schemeClr val="dk1"/>
                </a:solidFill>
              </a:rPr>
              <a:t>Benevolence and Cheerful Countenance</a:t>
            </a:r>
            <a:endParaRPr/>
          </a:p>
        </p:txBody>
      </p:sp>
      <p:sp>
        <p:nvSpPr>
          <p:cNvPr id="148" name="Google Shape;148;p1"/>
          <p:cNvSpPr txBox="1"/>
          <p:nvPr>
            <p:ph idx="1" type="subTitle"/>
          </p:nvPr>
        </p:nvSpPr>
        <p:spPr>
          <a:xfrm>
            <a:off x="1507067" y="4050833"/>
            <a:ext cx="7766936" cy="1096899"/>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2640"/>
              <a:buNone/>
            </a:pPr>
            <a:r>
              <a:t/>
            </a:r>
            <a:endParaRPr sz="3300">
              <a:solidFill>
                <a:srgbClr val="26262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
          <p:cNvSpPr txBox="1"/>
          <p:nvPr>
            <p:ph type="title"/>
          </p:nvPr>
        </p:nvSpPr>
        <p:spPr>
          <a:xfrm>
            <a:off x="446567" y="707015"/>
            <a:ext cx="9292856" cy="150137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4000"/>
              <a:buFont typeface="Trebuchet MS"/>
              <a:buNone/>
            </a:pPr>
            <a:r>
              <a:rPr b="1" lang="en-US" sz="4000">
                <a:solidFill>
                  <a:schemeClr val="dk1"/>
                </a:solidFill>
              </a:rPr>
              <a:t>Counsels on Health,</a:t>
            </a:r>
            <a:br>
              <a:rPr b="1" lang="en-US" sz="4000">
                <a:solidFill>
                  <a:schemeClr val="dk1"/>
                </a:solidFill>
              </a:rPr>
            </a:br>
            <a:r>
              <a:rPr b="1" lang="en-US" sz="4000">
                <a:solidFill>
                  <a:schemeClr val="dk1"/>
                </a:solidFill>
              </a:rPr>
              <a:t>page 169, par. 2</a:t>
            </a:r>
            <a:br>
              <a:rPr b="1" lang="en-US" sz="4000">
                <a:solidFill>
                  <a:schemeClr val="dk1"/>
                </a:solidFill>
              </a:rPr>
            </a:br>
            <a:endParaRPr b="1" sz="4000">
              <a:solidFill>
                <a:schemeClr val="dk1"/>
              </a:solidFill>
            </a:endParaRPr>
          </a:p>
        </p:txBody>
      </p:sp>
      <p:sp>
        <p:nvSpPr>
          <p:cNvPr id="154" name="Google Shape;154;p2"/>
          <p:cNvSpPr txBox="1"/>
          <p:nvPr>
            <p:ph idx="1" type="body"/>
          </p:nvPr>
        </p:nvSpPr>
        <p:spPr>
          <a:xfrm>
            <a:off x="794661" y="2709229"/>
            <a:ext cx="8596668" cy="3880773"/>
          </a:xfrm>
          <a:prstGeom prst="rect">
            <a:avLst/>
          </a:prstGeom>
          <a:noFill/>
          <a:ln>
            <a:noFill/>
          </a:ln>
        </p:spPr>
        <p:txBody>
          <a:bodyPr anchorCtr="0" anchor="t" bIns="45700" lIns="91425" spcFirstLastPara="1" rIns="91425" wrap="square" tIns="45700">
            <a:normAutofit fontScale="92500" lnSpcReduction="20000"/>
          </a:bodyPr>
          <a:lstStyle/>
          <a:p>
            <a:pPr indent="0" lvl="0" marL="0" rtl="0" algn="ctr">
              <a:spcBef>
                <a:spcPts val="0"/>
              </a:spcBef>
              <a:spcAft>
                <a:spcPts val="0"/>
              </a:spcAft>
              <a:buSzPct val="80000"/>
              <a:buNone/>
            </a:pPr>
            <a:r>
              <a:rPr b="0" i="0" lang="en-US" sz="4400">
                <a:solidFill>
                  <a:srgbClr val="262626"/>
                </a:solidFill>
                <a:latin typeface="Trebuchet MS"/>
                <a:ea typeface="Trebuchet MS"/>
                <a:cs typeface="Trebuchet MS"/>
                <a:sym typeface="Trebuchet MS"/>
              </a:rPr>
              <a:t>The things of nature are God's blessings, provided to give health to body, mind, and soul. ….Connected with water treatment, they are more effective in restoring health than all the drug medication in the world.</a:t>
            </a:r>
            <a:endParaRPr sz="4400">
              <a:solidFill>
                <a:srgbClr val="262626"/>
              </a:solidFill>
              <a:latin typeface="Trebuchet MS"/>
              <a:ea typeface="Trebuchet MS"/>
              <a:cs typeface="Trebuchet MS"/>
              <a:sym typeface="Trebuchet MS"/>
            </a:endParaRPr>
          </a:p>
          <a:p>
            <a:pPr indent="0" lvl="0" marL="0" rtl="0" algn="ctr">
              <a:spcBef>
                <a:spcPts val="1000"/>
              </a:spcBef>
              <a:spcAft>
                <a:spcPts val="0"/>
              </a:spcAft>
              <a:buSzPct val="79999"/>
              <a:buNone/>
            </a:pPr>
            <a:r>
              <a:t/>
            </a:r>
            <a:endParaRPr sz="41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600"/>
              <a:buFont typeface="Trebuchet MS"/>
              <a:buNone/>
            </a:pPr>
            <a:r>
              <a:rPr lang="en-US">
                <a:solidFill>
                  <a:schemeClr val="dk1"/>
                </a:solidFill>
              </a:rPr>
              <a:t>Prayer</a:t>
            </a:r>
            <a:endParaRPr/>
          </a:p>
        </p:txBody>
      </p:sp>
      <p:sp>
        <p:nvSpPr>
          <p:cNvPr id="160" name="Google Shape;160;p3"/>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2800"/>
              <a:buNone/>
            </a:pPr>
            <a:r>
              <a:rPr lang="en-US" sz="3500"/>
              <a:t>Tayo po ay manalangin….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g177f52e2788_0_1"/>
          <p:cNvSpPr txBox="1"/>
          <p:nvPr>
            <p:ph type="title"/>
          </p:nvPr>
        </p:nvSpPr>
        <p:spPr>
          <a:xfrm>
            <a:off x="677334" y="609600"/>
            <a:ext cx="8596800" cy="1320900"/>
          </a:xfrm>
          <a:prstGeom prst="rect">
            <a:avLst/>
          </a:prstGeom>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1100"/>
              <a:buFont typeface="Arial"/>
              <a:buNone/>
            </a:pPr>
            <a:r>
              <a:rPr lang="en-US" sz="3400">
                <a:solidFill>
                  <a:srgbClr val="262626"/>
                </a:solidFill>
              </a:rPr>
              <a:t>Manuscript 2, January 2, 1900</a:t>
            </a:r>
            <a:endParaRPr sz="3400">
              <a:solidFill>
                <a:srgbClr val="262626"/>
              </a:solidFill>
            </a:endParaRPr>
          </a:p>
          <a:p>
            <a:pPr indent="0" lvl="0" marL="0" rtl="0" algn="ctr">
              <a:spcBef>
                <a:spcPts val="0"/>
              </a:spcBef>
              <a:spcAft>
                <a:spcPts val="0"/>
              </a:spcAft>
              <a:buNone/>
            </a:pPr>
            <a:r>
              <a:rPr b="1" lang="en-US" sz="3400">
                <a:solidFill>
                  <a:srgbClr val="262626"/>
                </a:solidFill>
              </a:rPr>
              <a:t>“The Need of a Reformation”</a:t>
            </a:r>
            <a:endParaRPr b="1"/>
          </a:p>
        </p:txBody>
      </p:sp>
      <p:sp>
        <p:nvSpPr>
          <p:cNvPr id="167" name="Google Shape;167;g177f52e2788_0_1"/>
          <p:cNvSpPr txBox="1"/>
          <p:nvPr>
            <p:ph idx="1" type="body"/>
          </p:nvPr>
        </p:nvSpPr>
        <p:spPr>
          <a:xfrm>
            <a:off x="677334" y="2160589"/>
            <a:ext cx="8596800" cy="3880800"/>
          </a:xfrm>
          <a:prstGeom prst="rect">
            <a:avLst/>
          </a:prstGeom>
        </p:spPr>
        <p:txBody>
          <a:bodyPr anchorCtr="0" anchor="t" bIns="45700" lIns="91425" spcFirstLastPara="1" rIns="91425" wrap="square" tIns="45700">
            <a:normAutofit fontScale="92500" lnSpcReduction="20000"/>
          </a:bodyPr>
          <a:lstStyle/>
          <a:p>
            <a:pPr indent="0" lvl="0" marL="0" rtl="0" algn="ctr">
              <a:lnSpc>
                <a:spcPct val="115000"/>
              </a:lnSpc>
              <a:spcBef>
                <a:spcPts val="1000"/>
              </a:spcBef>
              <a:spcAft>
                <a:spcPts val="0"/>
              </a:spcAft>
              <a:buClr>
                <a:schemeClr val="dk1"/>
              </a:buClr>
              <a:buSzPct val="36666"/>
              <a:buFont typeface="Arial"/>
              <a:buNone/>
            </a:pPr>
            <a:r>
              <a:rPr lang="en-US" sz="3000">
                <a:solidFill>
                  <a:srgbClr val="262626"/>
                </a:solidFill>
                <a:latin typeface="Raleway"/>
                <a:ea typeface="Raleway"/>
                <a:cs typeface="Raleway"/>
                <a:sym typeface="Raleway"/>
              </a:rPr>
              <a:t>The Lord calls for a reformation all through our ranks… When the church is awakened, decided changes will be made. Men and women will be converted, and so filled will they be by the Spirit of God that they will pass from country to country, from city to city, proclaiming the message of truth. With hearts filled with earnest love for souls, they will open their Bibles and present the Word.</a:t>
            </a:r>
            <a:endParaRPr sz="3000">
              <a:solidFill>
                <a:srgbClr val="262626"/>
              </a:solidFill>
              <a:latin typeface="Raleway"/>
              <a:ea typeface="Raleway"/>
              <a:cs typeface="Raleway"/>
              <a:sym typeface="Raleway"/>
            </a:endParaRPr>
          </a:p>
          <a:p>
            <a:pPr indent="0" lvl="0" marL="0" rtl="0" algn="l">
              <a:spcBef>
                <a:spcPts val="100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3600"/>
              <a:buFont typeface="Trebuchet MS"/>
              <a:buNone/>
            </a:pPr>
            <a:r>
              <a:rPr b="1" lang="en-US">
                <a:solidFill>
                  <a:srgbClr val="262626"/>
                </a:solidFill>
              </a:rPr>
              <a:t>The Health Food Ministry,</a:t>
            </a:r>
            <a:br>
              <a:rPr b="1" lang="en-US">
                <a:solidFill>
                  <a:srgbClr val="262626"/>
                </a:solidFill>
              </a:rPr>
            </a:br>
            <a:r>
              <a:rPr b="1" lang="en-US">
                <a:solidFill>
                  <a:srgbClr val="262626"/>
                </a:solidFill>
              </a:rPr>
              <a:t> page 39, par. 1</a:t>
            </a:r>
            <a:endParaRPr/>
          </a:p>
        </p:txBody>
      </p:sp>
      <p:sp>
        <p:nvSpPr>
          <p:cNvPr id="173" name="Google Shape;173;p4"/>
          <p:cNvSpPr txBox="1"/>
          <p:nvPr>
            <p:ph idx="1" type="body"/>
          </p:nvPr>
        </p:nvSpPr>
        <p:spPr>
          <a:xfrm>
            <a:off x="677334" y="2215227"/>
            <a:ext cx="8596668" cy="388077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800"/>
              <a:buNone/>
            </a:pPr>
            <a:r>
              <a:rPr b="0" i="0" lang="en-US" sz="3500">
                <a:solidFill>
                  <a:schemeClr val="dk1"/>
                </a:solidFill>
                <a:latin typeface="Arial"/>
                <a:ea typeface="Arial"/>
                <a:cs typeface="Arial"/>
                <a:sym typeface="Arial"/>
              </a:rPr>
              <a:t>I have been shown that study in agricultural lines should be the A. B. and C. of the educational work of our school. This institution must not depend upon imported produce, for the fruits so essential to healthfulness, and for their grains and vegetables. This is the very first work that must be entered upon. </a:t>
            </a:r>
            <a:endParaRPr sz="35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t/>
            </a:r>
            <a:endParaRPr/>
          </a:p>
        </p:txBody>
      </p:sp>
      <p:sp>
        <p:nvSpPr>
          <p:cNvPr id="179" name="Google Shape;179;p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2800"/>
              <a:buNone/>
            </a:pPr>
            <a:r>
              <a:rPr b="0" i="0" lang="en-US" sz="3500">
                <a:solidFill>
                  <a:schemeClr val="dk1"/>
                </a:solidFill>
                <a:latin typeface="Arial"/>
                <a:ea typeface="Arial"/>
                <a:cs typeface="Arial"/>
                <a:sym typeface="Arial"/>
              </a:rPr>
              <a:t>Then as we shall advance and add to our facilities, advance studies and object lessons should come in. We are not to subtract from that which has already been taken hold of as a branch of education....</a:t>
            </a:r>
            <a:endParaRPr sz="3500">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3600"/>
              <a:buFont typeface="Trebuchet MS"/>
              <a:buNone/>
            </a:pPr>
            <a:r>
              <a:rPr b="1" lang="en-US">
                <a:solidFill>
                  <a:srgbClr val="262626"/>
                </a:solidFill>
              </a:rPr>
              <a:t>The Health Food Ministry,</a:t>
            </a:r>
            <a:br>
              <a:rPr b="1" lang="en-US">
                <a:solidFill>
                  <a:srgbClr val="262626"/>
                </a:solidFill>
              </a:rPr>
            </a:br>
            <a:r>
              <a:rPr b="1" lang="en-US">
                <a:solidFill>
                  <a:srgbClr val="262626"/>
                </a:solidFill>
              </a:rPr>
              <a:t> page 39, par. 2</a:t>
            </a:r>
            <a:endParaRPr/>
          </a:p>
        </p:txBody>
      </p:sp>
      <p:sp>
        <p:nvSpPr>
          <p:cNvPr id="185" name="Google Shape;185;p6"/>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400"/>
              <a:buNone/>
            </a:pPr>
            <a:r>
              <a:rPr b="0" i="0" lang="en-US" sz="3000">
                <a:solidFill>
                  <a:schemeClr val="dk1"/>
                </a:solidFill>
                <a:latin typeface="Raleway"/>
                <a:ea typeface="Raleway"/>
                <a:cs typeface="Raleway"/>
                <a:sym typeface="Raleway"/>
              </a:rPr>
              <a:t>Again, our youth, both men and women, should be taught how to cook savingly, and to dispense with everything in the line of flesh foods. This is a very serious matter to the world. Thousands of human beings who subsist upon the flesh of dead animals, are suffering and dying from causes of which they are ignorant. By painstaking effort they can be taught to discriminate between a proper healthful diet and the use of flesh meats. </a:t>
            </a:r>
            <a:endParaRPr sz="30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t/>
            </a:r>
            <a:endParaRPr/>
          </a:p>
        </p:txBody>
      </p:sp>
      <p:sp>
        <p:nvSpPr>
          <p:cNvPr id="191" name="Google Shape;191;p7"/>
          <p:cNvSpPr txBox="1"/>
          <p:nvPr>
            <p:ph idx="1" type="body"/>
          </p:nvPr>
        </p:nvSpPr>
        <p:spPr>
          <a:xfrm>
            <a:off x="677334" y="1270000"/>
            <a:ext cx="8596668" cy="388077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400"/>
              <a:buNone/>
            </a:pPr>
            <a:r>
              <a:rPr b="0" i="0" lang="en-US" sz="3000">
                <a:solidFill>
                  <a:schemeClr val="dk1"/>
                </a:solidFill>
                <a:latin typeface="Raleway"/>
                <a:ea typeface="Raleway"/>
                <a:cs typeface="Raleway"/>
                <a:sym typeface="Raleway"/>
              </a:rPr>
              <a:t>No encouragement should be given in the training of our youth to prepare dishes which are composed in any degree of flesh meats; for this is pointing to the darkness and ignorance of Egypt rather than to the purity of health reform. Teach the students to prepare healthful drinks from grains suitably prepared to take the place of tea. This drink is unhealthful in its purest preparation; and it is so adulterated, mixed with other ingredients that resemble tea, that it has become a dangerous beverage....</a:t>
            </a:r>
            <a:endParaRPr sz="3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3600"/>
              <a:buFont typeface="Trebuchet MS"/>
              <a:buNone/>
            </a:pPr>
            <a:r>
              <a:rPr b="1" lang="en-US">
                <a:solidFill>
                  <a:srgbClr val="262626"/>
                </a:solidFill>
              </a:rPr>
              <a:t>The Health Food Ministry,</a:t>
            </a:r>
            <a:br>
              <a:rPr b="1" lang="en-US">
                <a:solidFill>
                  <a:srgbClr val="262626"/>
                </a:solidFill>
              </a:rPr>
            </a:br>
            <a:r>
              <a:rPr b="1" lang="en-US">
                <a:solidFill>
                  <a:srgbClr val="262626"/>
                </a:solidFill>
              </a:rPr>
              <a:t> page 41, par. 1</a:t>
            </a:r>
            <a:endParaRPr b="1"/>
          </a:p>
        </p:txBody>
      </p:sp>
      <p:sp>
        <p:nvSpPr>
          <p:cNvPr id="197" name="Google Shape;197;p8"/>
          <p:cNvSpPr txBox="1"/>
          <p:nvPr>
            <p:ph idx="1" type="body"/>
          </p:nvPr>
        </p:nvSpPr>
        <p:spPr>
          <a:xfrm>
            <a:off x="677334" y="1930400"/>
            <a:ext cx="8596668" cy="388077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800"/>
              <a:buNone/>
            </a:pPr>
            <a:r>
              <a:rPr b="0" i="0" lang="en-US" sz="3500">
                <a:solidFill>
                  <a:schemeClr val="dk1"/>
                </a:solidFill>
                <a:latin typeface="Arial"/>
                <a:ea typeface="Arial"/>
                <a:cs typeface="Arial"/>
                <a:sym typeface="Arial"/>
              </a:rPr>
              <a:t>Meat is the greatest disease breeder that can be introduced into the human system. But you cannot teach health reform unless you present the most inexpensive methods of living. The enemy must have no advantage in any line. The Lord can only bless those who are keeping every precept He has given in relation to this life.... </a:t>
            </a:r>
            <a:endParaRPr sz="350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3600"/>
              <a:buFont typeface="Trebuchet MS"/>
              <a:buNone/>
            </a:pPr>
            <a:r>
              <a:rPr lang="en-US">
                <a:solidFill>
                  <a:srgbClr val="262626"/>
                </a:solidFill>
              </a:rPr>
              <a:t>The Health Food Ministry,</a:t>
            </a:r>
            <a:br>
              <a:rPr lang="en-US">
                <a:solidFill>
                  <a:srgbClr val="262626"/>
                </a:solidFill>
              </a:rPr>
            </a:br>
            <a:r>
              <a:rPr lang="en-US">
                <a:solidFill>
                  <a:srgbClr val="262626"/>
                </a:solidFill>
              </a:rPr>
              <a:t> page 41, par. 2</a:t>
            </a:r>
            <a:endParaRPr/>
          </a:p>
        </p:txBody>
      </p:sp>
      <p:sp>
        <p:nvSpPr>
          <p:cNvPr id="203" name="Google Shape;203;p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400"/>
              <a:buNone/>
            </a:pPr>
            <a:r>
              <a:rPr b="0" i="0" lang="en-US" sz="3000">
                <a:solidFill>
                  <a:schemeClr val="dk1"/>
                </a:solidFill>
                <a:latin typeface="Raleway"/>
                <a:ea typeface="Raleway"/>
                <a:cs typeface="Raleway"/>
                <a:sym typeface="Raleway"/>
              </a:rPr>
              <a:t>I see a work to be done that may appear to be working against our own interests financially. This is to give to others that information which we would have others give us. Teach those whom we wish to restore to correct principles of health reform, how to prepare for themselves the simple nut foods. They are too poor to obtain these if they do not work them up for themselves.</a:t>
            </a:r>
            <a:endParaRPr sz="30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0"/>
          <p:cNvSpPr txBox="1"/>
          <p:nvPr>
            <p:ph type="title"/>
          </p:nvPr>
        </p:nvSpPr>
        <p:spPr>
          <a:xfrm>
            <a:off x="677334" y="957943"/>
            <a:ext cx="8596668" cy="1175657"/>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4000"/>
              <a:buFont typeface="Trebuchet MS"/>
              <a:buNone/>
            </a:pPr>
            <a:r>
              <a:rPr lang="en-US" sz="4000">
                <a:solidFill>
                  <a:srgbClr val="262626"/>
                </a:solidFill>
              </a:rPr>
              <a:t>Matthew 25:35,36</a:t>
            </a:r>
            <a:endParaRPr sz="4000"/>
          </a:p>
        </p:txBody>
      </p:sp>
      <p:sp>
        <p:nvSpPr>
          <p:cNvPr id="209" name="Google Shape;209;p10"/>
          <p:cNvSpPr txBox="1"/>
          <p:nvPr>
            <p:ph idx="1" type="body"/>
          </p:nvPr>
        </p:nvSpPr>
        <p:spPr>
          <a:xfrm>
            <a:off x="677334" y="2367627"/>
            <a:ext cx="8596668" cy="388077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800"/>
              <a:buNone/>
            </a:pPr>
            <a:r>
              <a:rPr b="0" i="0" lang="en-US" sz="3500">
                <a:solidFill>
                  <a:schemeClr val="dk1"/>
                </a:solidFill>
                <a:latin typeface="Arial"/>
                <a:ea typeface="Arial"/>
                <a:cs typeface="Arial"/>
                <a:sym typeface="Arial"/>
              </a:rPr>
              <a:t>“I was an hungered,” Christ said, “and ye gave Me meat: I was thirsty, and ye gave Me drink: I was a stranger, and ye took Me in: naked, and ye clothed Me: I was sick, and ye visited Me: I was in prison, and ye came unto Me.”</a:t>
            </a:r>
            <a:endParaRPr sz="350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1"/>
          <p:cNvSpPr txBox="1"/>
          <p:nvPr>
            <p:ph type="title"/>
          </p:nvPr>
        </p:nvSpPr>
        <p:spPr>
          <a:xfrm>
            <a:off x="677334" y="386427"/>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3600"/>
              <a:buFont typeface="Trebuchet MS"/>
              <a:buNone/>
            </a:pPr>
            <a:r>
              <a:rPr lang="en-US">
                <a:solidFill>
                  <a:srgbClr val="262626"/>
                </a:solidFill>
              </a:rPr>
              <a:t>The Health Food Ministry,</a:t>
            </a:r>
            <a:br>
              <a:rPr lang="en-US">
                <a:solidFill>
                  <a:srgbClr val="262626"/>
                </a:solidFill>
              </a:rPr>
            </a:br>
            <a:r>
              <a:rPr lang="en-US">
                <a:solidFill>
                  <a:srgbClr val="262626"/>
                </a:solidFill>
              </a:rPr>
              <a:t> page 41, par. 3</a:t>
            </a:r>
            <a:endParaRPr/>
          </a:p>
        </p:txBody>
      </p:sp>
      <p:sp>
        <p:nvSpPr>
          <p:cNvPr id="215" name="Google Shape;215;p11"/>
          <p:cNvSpPr txBox="1"/>
          <p:nvPr>
            <p:ph idx="1" type="body"/>
          </p:nvPr>
        </p:nvSpPr>
        <p:spPr>
          <a:xfrm>
            <a:off x="677334" y="1930400"/>
            <a:ext cx="8596668" cy="388077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640"/>
              <a:buNone/>
            </a:pPr>
            <a:r>
              <a:rPr b="0" i="0" lang="en-US" sz="3300">
                <a:solidFill>
                  <a:schemeClr val="dk1"/>
                </a:solidFill>
                <a:latin typeface="Arial"/>
                <a:ea typeface="Arial"/>
                <a:cs typeface="Arial"/>
                <a:sym typeface="Arial"/>
              </a:rPr>
              <a:t>We shall have to give of our means to support laborers in the harvest field, and we shall rejoice in the sheaves gathered in. But while this is right, there is a work as yet untouched, that must be done. The mission of Christ was to heal the sick, encourage the hopeless, bind up the brokenhearted. This work of restoration is to be carried on among the needy suffering ones of humanity. </a:t>
            </a:r>
            <a:endParaRPr sz="33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3300"/>
              <a:buFont typeface="Trebuchet MS"/>
              <a:buNone/>
            </a:pPr>
            <a:r>
              <a:rPr lang="en-US" sz="3300">
                <a:solidFill>
                  <a:srgbClr val="262626"/>
                </a:solidFill>
              </a:rPr>
              <a:t>The Health Food Ministry,</a:t>
            </a:r>
            <a:br>
              <a:rPr lang="en-US" sz="3300">
                <a:solidFill>
                  <a:srgbClr val="262626"/>
                </a:solidFill>
              </a:rPr>
            </a:br>
            <a:r>
              <a:rPr lang="en-US" sz="3300">
                <a:solidFill>
                  <a:srgbClr val="262626"/>
                </a:solidFill>
              </a:rPr>
              <a:t> page 42, par. 1</a:t>
            </a:r>
            <a:endParaRPr sz="3300"/>
          </a:p>
        </p:txBody>
      </p:sp>
      <p:sp>
        <p:nvSpPr>
          <p:cNvPr id="221" name="Google Shape;221;p12"/>
          <p:cNvSpPr txBox="1"/>
          <p:nvPr>
            <p:ph idx="1" type="body"/>
          </p:nvPr>
        </p:nvSpPr>
        <p:spPr>
          <a:xfrm>
            <a:off x="677334" y="1930400"/>
            <a:ext cx="8596668" cy="388077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400"/>
              <a:buNone/>
            </a:pPr>
            <a:r>
              <a:rPr b="0" i="0" lang="en-US" sz="3000">
                <a:solidFill>
                  <a:schemeClr val="dk1"/>
                </a:solidFill>
                <a:latin typeface="Arial"/>
                <a:ea typeface="Arial"/>
                <a:cs typeface="Arial"/>
                <a:sym typeface="Arial"/>
              </a:rPr>
              <a:t>Relieve some of God's afflicted ones. Some are sick, and hope has departed. Bring back the sunlight to them. There are souls who have lost their courage: speak to them. Pray for them. There are those who need the bread of life. Read to them from the word of God. There is a soul-sickness no balm can reach, no medicine heal. Pray for these, and bring them to Jesus Christ. And in all your work, Christ will be present to make impressions upon human hearts.</a:t>
            </a:r>
            <a:endParaRPr sz="3000">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3600"/>
              <a:buFont typeface="Trebuchet MS"/>
              <a:buNone/>
            </a:pPr>
            <a:r>
              <a:rPr lang="en-US">
                <a:solidFill>
                  <a:srgbClr val="262626"/>
                </a:solidFill>
              </a:rPr>
              <a:t>The Health Food Ministry,</a:t>
            </a:r>
            <a:br>
              <a:rPr lang="en-US">
                <a:solidFill>
                  <a:srgbClr val="262626"/>
                </a:solidFill>
              </a:rPr>
            </a:br>
            <a:r>
              <a:rPr lang="en-US">
                <a:solidFill>
                  <a:srgbClr val="262626"/>
                </a:solidFill>
              </a:rPr>
              <a:t> page 42, par. 2</a:t>
            </a:r>
            <a:endParaRPr/>
          </a:p>
        </p:txBody>
      </p:sp>
      <p:sp>
        <p:nvSpPr>
          <p:cNvPr id="227" name="Google Shape;227;p13"/>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800"/>
              <a:buNone/>
            </a:pPr>
            <a:r>
              <a:rPr b="0" i="0" lang="en-US" sz="3500">
                <a:solidFill>
                  <a:schemeClr val="dk1"/>
                </a:solidFill>
                <a:latin typeface="Arial"/>
                <a:ea typeface="Arial"/>
                <a:cs typeface="Arial"/>
                <a:sym typeface="Arial"/>
              </a:rPr>
              <a:t>This is the kind of medical missionary work to be done. Bring the sunshine of the Sun of righteousness into the rooms of the sick and suffering. Teach the inmates of poor homes how to cook. “He shall feed His flock like a shepherd,” with temporal and spiritual food. Christ invites you, </a:t>
            </a:r>
            <a:endParaRPr sz="350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4"/>
          <p:cNvSpPr txBox="1"/>
          <p:nvPr>
            <p:ph type="title"/>
          </p:nvPr>
        </p:nvSpPr>
        <p:spPr>
          <a:xfrm>
            <a:off x="677334" y="10668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4000"/>
              <a:buFont typeface="Trebuchet MS"/>
              <a:buNone/>
            </a:pPr>
            <a:r>
              <a:rPr lang="en-US" sz="4000">
                <a:solidFill>
                  <a:schemeClr val="dk1"/>
                </a:solidFill>
              </a:rPr>
              <a:t>Matthew 11:28-30</a:t>
            </a:r>
            <a:endParaRPr/>
          </a:p>
        </p:txBody>
      </p:sp>
      <p:sp>
        <p:nvSpPr>
          <p:cNvPr id="233" name="Google Shape;233;p14"/>
          <p:cNvSpPr txBox="1"/>
          <p:nvPr>
            <p:ph idx="1" type="body"/>
          </p:nvPr>
        </p:nvSpPr>
        <p:spPr>
          <a:xfrm>
            <a:off x="677334" y="2530014"/>
            <a:ext cx="8596668" cy="388077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2800"/>
              <a:buNone/>
            </a:pPr>
            <a:r>
              <a:rPr b="0" i="0" lang="en-US" sz="3500">
                <a:solidFill>
                  <a:schemeClr val="dk1"/>
                </a:solidFill>
                <a:latin typeface="Arial"/>
                <a:ea typeface="Arial"/>
                <a:cs typeface="Arial"/>
                <a:sym typeface="Arial"/>
              </a:rPr>
              <a:t>“Take My yoke upon you, and learn of Me: for I am meek and lowly in heart: and ye shall find rest unto your souls. For My yoke is easy, and My burden is light.” </a:t>
            </a:r>
            <a:endParaRPr sz="3500">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Trebuchet MS"/>
              <a:buNone/>
            </a:pPr>
            <a:r>
              <a:rPr b="1" lang="en-US" sz="3600">
                <a:solidFill>
                  <a:schemeClr val="dk1"/>
                </a:solidFill>
              </a:rPr>
              <a:t>Counsels on Health,</a:t>
            </a:r>
            <a:br>
              <a:rPr b="1" lang="en-US" sz="3600">
                <a:solidFill>
                  <a:schemeClr val="dk1"/>
                </a:solidFill>
              </a:rPr>
            </a:br>
            <a:r>
              <a:rPr b="1" lang="en-US" sz="3600">
                <a:solidFill>
                  <a:schemeClr val="dk1"/>
                </a:solidFill>
              </a:rPr>
              <a:t>page 169, par. 2</a:t>
            </a:r>
            <a:br>
              <a:rPr b="1" lang="en-US" sz="3600">
                <a:solidFill>
                  <a:schemeClr val="dk1"/>
                </a:solidFill>
              </a:rPr>
            </a:br>
            <a:endParaRPr/>
          </a:p>
        </p:txBody>
      </p:sp>
      <p:sp>
        <p:nvSpPr>
          <p:cNvPr id="239" name="Google Shape;239;p15"/>
          <p:cNvSpPr txBox="1"/>
          <p:nvPr>
            <p:ph idx="1" type="body"/>
          </p:nvPr>
        </p:nvSpPr>
        <p:spPr>
          <a:xfrm>
            <a:off x="677334" y="2160589"/>
            <a:ext cx="8596668" cy="4087811"/>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800"/>
              <a:buNone/>
            </a:pPr>
            <a:r>
              <a:rPr b="0" i="0" lang="en-US" sz="3500">
                <a:solidFill>
                  <a:srgbClr val="262626"/>
                </a:solidFill>
                <a:latin typeface="Arial"/>
                <a:ea typeface="Arial"/>
                <a:cs typeface="Arial"/>
                <a:sym typeface="Arial"/>
              </a:rPr>
              <a:t>The things of nature are God's blessings, provided to give health to body, mind, and soul. They are given to the well to keep them well, and to the sick to make them well. Connected with water treatment, they are more effective in restoring health than all the drug medication in the world.</a:t>
            </a:r>
            <a:endParaRPr sz="3500">
              <a:solidFill>
                <a:srgbClr val="262626"/>
              </a:solidFill>
              <a:latin typeface="Arial"/>
              <a:ea typeface="Arial"/>
              <a:cs typeface="Arial"/>
              <a:sym typeface="Arial"/>
            </a:endParaRPr>
          </a:p>
          <a:p>
            <a:pPr indent="0" lvl="0" marL="0" rtl="0" algn="ctr">
              <a:spcBef>
                <a:spcPts val="1000"/>
              </a:spcBef>
              <a:spcAft>
                <a:spcPts val="0"/>
              </a:spcAft>
              <a:buSzPts val="2800"/>
              <a:buNone/>
            </a:pPr>
            <a:r>
              <a:t/>
            </a:r>
            <a:endParaRPr sz="3500">
              <a:solidFill>
                <a:srgbClr val="262626"/>
              </a:solidFill>
              <a:latin typeface="Arial"/>
              <a:ea typeface="Arial"/>
              <a:cs typeface="Arial"/>
              <a:sym typeface="Arial"/>
            </a:endParaRPr>
          </a:p>
          <a:p>
            <a:pPr indent="0" lvl="0" marL="0" rtl="0" algn="ctr">
              <a:spcBef>
                <a:spcPts val="1000"/>
              </a:spcBef>
              <a:spcAft>
                <a:spcPts val="0"/>
              </a:spcAft>
              <a:buSzPts val="2800"/>
              <a:buNone/>
            </a:pPr>
            <a:r>
              <a:t/>
            </a:r>
            <a:endParaRPr sz="3500">
              <a:solidFill>
                <a:srgbClr val="262626"/>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g177f52e2788_0_10"/>
          <p:cNvSpPr txBox="1"/>
          <p:nvPr>
            <p:ph type="title"/>
          </p:nvPr>
        </p:nvSpPr>
        <p:spPr>
          <a:xfrm>
            <a:off x="677334" y="609600"/>
            <a:ext cx="8596800" cy="13209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b="1" lang="en-US" sz="3300">
                <a:solidFill>
                  <a:schemeClr val="dk1"/>
                </a:solidFill>
              </a:rPr>
              <a:t>Counsels on Health,</a:t>
            </a:r>
            <a:endParaRPr b="1" sz="3300">
              <a:solidFill>
                <a:schemeClr val="dk1"/>
              </a:solidFill>
            </a:endParaRPr>
          </a:p>
          <a:p>
            <a:pPr indent="0" lvl="0" marL="0" rtl="0" algn="ctr">
              <a:spcBef>
                <a:spcPts val="0"/>
              </a:spcBef>
              <a:spcAft>
                <a:spcPts val="0"/>
              </a:spcAft>
              <a:buClr>
                <a:schemeClr val="dk1"/>
              </a:buClr>
              <a:buSzPts val="1100"/>
              <a:buFont typeface="Arial"/>
              <a:buNone/>
            </a:pPr>
            <a:r>
              <a:rPr b="1" lang="en-US" sz="3300">
                <a:solidFill>
                  <a:schemeClr val="dk1"/>
                </a:solidFill>
              </a:rPr>
              <a:t>page 169, par. 2</a:t>
            </a:r>
            <a:endParaRPr b="1" sz="3300">
              <a:solidFill>
                <a:schemeClr val="dk1"/>
              </a:solidFill>
            </a:endParaRPr>
          </a:p>
          <a:p>
            <a:pPr indent="0" lvl="0" marL="0" rtl="0" algn="ctr">
              <a:spcBef>
                <a:spcPts val="0"/>
              </a:spcBef>
              <a:spcAft>
                <a:spcPts val="0"/>
              </a:spcAft>
              <a:buNone/>
            </a:pPr>
            <a:r>
              <a:t/>
            </a:r>
            <a:endParaRPr sz="3300"/>
          </a:p>
        </p:txBody>
      </p:sp>
      <p:sp>
        <p:nvSpPr>
          <p:cNvPr id="246" name="Google Shape;246;g177f52e2788_0_10"/>
          <p:cNvSpPr txBox="1"/>
          <p:nvPr>
            <p:ph idx="1" type="body"/>
          </p:nvPr>
        </p:nvSpPr>
        <p:spPr>
          <a:xfrm>
            <a:off x="677334" y="2160589"/>
            <a:ext cx="8596800" cy="3880800"/>
          </a:xfrm>
          <a:prstGeom prst="rect">
            <a:avLst/>
          </a:prstGeom>
        </p:spPr>
        <p:txBody>
          <a:bodyPr anchorCtr="0" anchor="t" bIns="45700" lIns="91425" spcFirstLastPara="1" rIns="91425" wrap="square" tIns="45700">
            <a:normAutofit fontScale="92500" lnSpcReduction="20000"/>
          </a:bodyPr>
          <a:lstStyle/>
          <a:p>
            <a:pPr indent="0" lvl="0" marL="0" rtl="0" algn="ctr">
              <a:lnSpc>
                <a:spcPct val="115000"/>
              </a:lnSpc>
              <a:spcBef>
                <a:spcPts val="1000"/>
              </a:spcBef>
              <a:spcAft>
                <a:spcPts val="0"/>
              </a:spcAft>
              <a:buClr>
                <a:schemeClr val="dk1"/>
              </a:buClr>
              <a:buSzPct val="31428"/>
              <a:buFont typeface="Arial"/>
              <a:buNone/>
            </a:pPr>
            <a:r>
              <a:rPr lang="en-US" sz="3500">
                <a:solidFill>
                  <a:srgbClr val="262626"/>
                </a:solidFill>
                <a:latin typeface="Arial"/>
                <a:ea typeface="Arial"/>
                <a:cs typeface="Arial"/>
                <a:sym typeface="Arial"/>
              </a:rPr>
              <a:t>The things of nature are God's blessings, provided to give health to body, mind, and soul. They are given to the well to keep them well, and to the sick to make them well. Connected with water treatment, they are more effective in restoring health than all the drug medication in the world.</a:t>
            </a:r>
            <a:endParaRPr sz="3500">
              <a:solidFill>
                <a:srgbClr val="262626"/>
              </a:solidFill>
              <a:latin typeface="Arial"/>
              <a:ea typeface="Arial"/>
              <a:cs typeface="Arial"/>
              <a:sym typeface="Arial"/>
            </a:endParaRPr>
          </a:p>
          <a:p>
            <a:pPr indent="0" lvl="0" marL="0" rtl="0" algn="l">
              <a:spcBef>
                <a:spcPts val="100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262626"/>
              </a:buClr>
              <a:buSzPts val="3600"/>
              <a:buFont typeface="Trebuchet MS"/>
              <a:buNone/>
            </a:pPr>
            <a:r>
              <a:rPr lang="en-US">
                <a:solidFill>
                  <a:srgbClr val="262626"/>
                </a:solidFill>
              </a:rPr>
              <a:t>Prayer</a:t>
            </a:r>
            <a:endParaRPr/>
          </a:p>
        </p:txBody>
      </p:sp>
      <p:sp>
        <p:nvSpPr>
          <p:cNvPr id="252" name="Google Shape;252;p16"/>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251459" lvl="0" marL="342900" rtl="0" algn="l">
              <a:spcBef>
                <a:spcPts val="0"/>
              </a:spcBef>
              <a:spcAft>
                <a:spcPts val="0"/>
              </a:spcAft>
              <a:buSzPts val="144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2022-06-06T15:51:22Z</dcterms:created>
  <dc:creator>Microsoft Office User</dc:creator>
</cp:coreProperties>
</file>